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31" roundtripDataSignature="AMtx7miCBgV9VbFeTkzRVqMxZKvVXWm8R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customschemas.google.com/relationships/presentationmetadata" Target="metadata"/><Relationship Id="rId30" Type="http://schemas.openxmlformats.org/officeDocument/2006/relationships/slide" Target="slides/slide26.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 name="Google Shape;86;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8" name="Google Shape;328;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360"/>
              </a:spcBef>
              <a:spcAft>
                <a:spcPts val="0"/>
              </a:spcAft>
              <a:buClr>
                <a:schemeClr val="dk1"/>
              </a:buClr>
              <a:buSzPts val="1200"/>
              <a:buFont typeface="Calibri"/>
              <a:buNone/>
            </a:pPr>
            <a:r>
              <a:t/>
            </a:r>
            <a:endParaRPr sz="1200">
              <a:solidFill>
                <a:schemeClr val="dk1"/>
              </a:solidFill>
              <a:latin typeface="Calibri"/>
              <a:ea typeface="Calibri"/>
              <a:cs typeface="Calibri"/>
              <a:sym typeface="Calibri"/>
            </a:endParaRPr>
          </a:p>
        </p:txBody>
      </p:sp>
      <p:sp>
        <p:nvSpPr>
          <p:cNvPr id="362" name="Google Shape;362;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360"/>
              </a:spcBef>
              <a:spcAft>
                <a:spcPts val="0"/>
              </a:spcAft>
              <a:buClr>
                <a:schemeClr val="dk1"/>
              </a:buClr>
              <a:buSzPts val="1200"/>
              <a:buFont typeface="Calibri"/>
              <a:buNone/>
            </a:pPr>
            <a:r>
              <a:t/>
            </a:r>
            <a:endParaRPr sz="1200">
              <a:solidFill>
                <a:schemeClr val="dk1"/>
              </a:solidFill>
              <a:latin typeface="Calibri"/>
              <a:ea typeface="Calibri"/>
              <a:cs typeface="Calibri"/>
              <a:sym typeface="Calibri"/>
            </a:endParaRPr>
          </a:p>
        </p:txBody>
      </p:sp>
      <p:sp>
        <p:nvSpPr>
          <p:cNvPr id="399" name="Google Shape;399;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0" name="Google Shape;410;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9" name="Google Shape;419;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p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8" name="Google Shape;448;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p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360"/>
              </a:spcBef>
              <a:spcAft>
                <a:spcPts val="0"/>
              </a:spcAft>
              <a:buClr>
                <a:schemeClr val="dk1"/>
              </a:buClr>
              <a:buSzPts val="1200"/>
              <a:buFont typeface="Calibri"/>
              <a:buNone/>
            </a:pPr>
            <a:r>
              <a:t/>
            </a:r>
            <a:endParaRPr sz="1200">
              <a:solidFill>
                <a:schemeClr val="dk1"/>
              </a:solidFill>
              <a:latin typeface="Calibri"/>
              <a:ea typeface="Calibri"/>
              <a:cs typeface="Calibri"/>
              <a:sym typeface="Calibri"/>
            </a:endParaRPr>
          </a:p>
        </p:txBody>
      </p:sp>
      <p:sp>
        <p:nvSpPr>
          <p:cNvPr id="489" name="Google Shape;489;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p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4" name="Google Shape;494;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p1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1" name="Google Shape;501;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p1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8" name="Google Shape;508;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5" name="Google Shape;105;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p2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5" name="Google Shape;515;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p2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1" name="Google Shape;521;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 name="Shape 526"/>
        <p:cNvGrpSpPr/>
        <p:nvPr/>
      </p:nvGrpSpPr>
      <p:grpSpPr>
        <a:xfrm>
          <a:off x="0" y="0"/>
          <a:ext cx="0" cy="0"/>
          <a:chOff x="0" y="0"/>
          <a:chExt cx="0" cy="0"/>
        </a:xfrm>
      </p:grpSpPr>
      <p:sp>
        <p:nvSpPr>
          <p:cNvPr id="527" name="Google Shape;527;p2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8" name="Google Shape;528;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3" name="Shape 533"/>
        <p:cNvGrpSpPr/>
        <p:nvPr/>
      </p:nvGrpSpPr>
      <p:grpSpPr>
        <a:xfrm>
          <a:off x="0" y="0"/>
          <a:ext cx="0" cy="0"/>
          <a:chOff x="0" y="0"/>
          <a:chExt cx="0" cy="0"/>
        </a:xfrm>
      </p:grpSpPr>
      <p:sp>
        <p:nvSpPr>
          <p:cNvPr id="534" name="Google Shape;534;p2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5" name="Google Shape;535;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 name="Shape 539"/>
        <p:cNvGrpSpPr/>
        <p:nvPr/>
      </p:nvGrpSpPr>
      <p:grpSpPr>
        <a:xfrm>
          <a:off x="0" y="0"/>
          <a:ext cx="0" cy="0"/>
          <a:chOff x="0" y="0"/>
          <a:chExt cx="0" cy="0"/>
        </a:xfrm>
      </p:grpSpPr>
      <p:sp>
        <p:nvSpPr>
          <p:cNvPr id="540" name="Google Shape;540;p2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1" name="Google Shape;541;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 name="Shape 545"/>
        <p:cNvGrpSpPr/>
        <p:nvPr/>
      </p:nvGrpSpPr>
      <p:grpSpPr>
        <a:xfrm>
          <a:off x="0" y="0"/>
          <a:ext cx="0" cy="0"/>
          <a:chOff x="0" y="0"/>
          <a:chExt cx="0" cy="0"/>
        </a:xfrm>
      </p:grpSpPr>
      <p:sp>
        <p:nvSpPr>
          <p:cNvPr id="546" name="Google Shape;546;p2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7" name="Google Shape;547;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1" name="Shape 551"/>
        <p:cNvGrpSpPr/>
        <p:nvPr/>
      </p:nvGrpSpPr>
      <p:grpSpPr>
        <a:xfrm>
          <a:off x="0" y="0"/>
          <a:ext cx="0" cy="0"/>
          <a:chOff x="0" y="0"/>
          <a:chExt cx="0" cy="0"/>
        </a:xfrm>
      </p:grpSpPr>
      <p:sp>
        <p:nvSpPr>
          <p:cNvPr id="552" name="Google Shape;552;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53" name="Google Shape;553;p2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4" name="Google Shape;554;p2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1" name="Google Shape;121;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1" name="Google Shape;131;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9" name="Google Shape;149;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0" name="Google Shape;160;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9" name="Google Shape;199;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360"/>
              </a:spcBef>
              <a:spcAft>
                <a:spcPts val="0"/>
              </a:spcAft>
              <a:buClr>
                <a:schemeClr val="dk1"/>
              </a:buClr>
              <a:buSzPts val="1200"/>
              <a:buFont typeface="Calibri"/>
              <a:buNone/>
            </a:pPr>
            <a:r>
              <a:t/>
            </a:r>
            <a:endParaRPr sz="1200">
              <a:solidFill>
                <a:schemeClr val="dk1"/>
              </a:solidFill>
              <a:latin typeface="Calibri"/>
              <a:ea typeface="Calibri"/>
              <a:cs typeface="Calibri"/>
              <a:sym typeface="Calibri"/>
            </a:endParaRPr>
          </a:p>
        </p:txBody>
      </p:sp>
      <p:sp>
        <p:nvSpPr>
          <p:cNvPr id="209" name="Google Shape;209;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0" name="Google Shape;300;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1" name="Google Shape;301;p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5" name="Shape 15"/>
        <p:cNvGrpSpPr/>
        <p:nvPr/>
      </p:nvGrpSpPr>
      <p:grpSpPr>
        <a:xfrm>
          <a:off x="0" y="0"/>
          <a:ext cx="0" cy="0"/>
          <a:chOff x="0" y="0"/>
          <a:chExt cx="0" cy="0"/>
        </a:xfrm>
      </p:grpSpPr>
      <p:sp>
        <p:nvSpPr>
          <p:cNvPr id="16" name="Google Shape;16;p28"/>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28"/>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8" name="Google Shape;18;p28"/>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9" name="Google Shape;19;p2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 name="Google Shape;21;p2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2" name="Shape 72"/>
        <p:cNvGrpSpPr/>
        <p:nvPr/>
      </p:nvGrpSpPr>
      <p:grpSpPr>
        <a:xfrm>
          <a:off x="0" y="0"/>
          <a:ext cx="0" cy="0"/>
          <a:chOff x="0" y="0"/>
          <a:chExt cx="0" cy="0"/>
        </a:xfrm>
      </p:grpSpPr>
      <p:sp>
        <p:nvSpPr>
          <p:cNvPr id="73" name="Google Shape;73;p3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37"/>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 name="Google Shape;75;p3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3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3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38"/>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38"/>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 name="Google Shape;81;p3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3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3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2" name="Shape 22"/>
        <p:cNvGrpSpPr/>
        <p:nvPr/>
      </p:nvGrpSpPr>
      <p:grpSpPr>
        <a:xfrm>
          <a:off x="0" y="0"/>
          <a:ext cx="0" cy="0"/>
          <a:chOff x="0" y="0"/>
          <a:chExt cx="0" cy="0"/>
        </a:xfrm>
      </p:grpSpPr>
      <p:sp>
        <p:nvSpPr>
          <p:cNvPr id="23" name="Google Shape;23;p29"/>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4" name="Google Shape;24;p29"/>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5" name="Google Shape;25;p2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2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 name="Google Shape;27;p2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8" name="Shape 28"/>
        <p:cNvGrpSpPr/>
        <p:nvPr/>
      </p:nvGrpSpPr>
      <p:grpSpPr>
        <a:xfrm>
          <a:off x="0" y="0"/>
          <a:ext cx="0" cy="0"/>
          <a:chOff x="0" y="0"/>
          <a:chExt cx="0" cy="0"/>
        </a:xfrm>
      </p:grpSpPr>
      <p:sp>
        <p:nvSpPr>
          <p:cNvPr id="29" name="Google Shape;29;p3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0" name="Google Shape;30;p30"/>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 name="Google Shape;31;p30"/>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 name="Google Shape;32;p3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 name="Google Shape;33;p3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 name="Google Shape;34;p3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5" name="Shape 35"/>
        <p:cNvGrpSpPr/>
        <p:nvPr/>
      </p:nvGrpSpPr>
      <p:grpSpPr>
        <a:xfrm>
          <a:off x="0" y="0"/>
          <a:ext cx="0" cy="0"/>
          <a:chOff x="0" y="0"/>
          <a:chExt cx="0" cy="0"/>
        </a:xfrm>
      </p:grpSpPr>
      <p:sp>
        <p:nvSpPr>
          <p:cNvPr id="36" name="Google Shape;36;p3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7" name="Google Shape;37;p3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3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3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0" name="Shape 40"/>
        <p:cNvGrpSpPr/>
        <p:nvPr/>
      </p:nvGrpSpPr>
      <p:grpSpPr>
        <a:xfrm>
          <a:off x="0" y="0"/>
          <a:ext cx="0" cy="0"/>
          <a:chOff x="0" y="0"/>
          <a:chExt cx="0" cy="0"/>
        </a:xfrm>
      </p:grpSpPr>
      <p:sp>
        <p:nvSpPr>
          <p:cNvPr id="41" name="Google Shape;41;p3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32"/>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 name="Google Shape;43;p3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 name="Google Shape;44;p3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 name="Google Shape;45;p3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6" name="Shape 46"/>
        <p:cNvGrpSpPr/>
        <p:nvPr/>
      </p:nvGrpSpPr>
      <p:grpSpPr>
        <a:xfrm>
          <a:off x="0" y="0"/>
          <a:ext cx="0" cy="0"/>
          <a:chOff x="0" y="0"/>
          <a:chExt cx="0" cy="0"/>
        </a:xfrm>
      </p:grpSpPr>
      <p:sp>
        <p:nvSpPr>
          <p:cNvPr id="47" name="Google Shape;47;p3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3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 name="Google Shape;49;p3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0" name="Shape 50"/>
        <p:cNvGrpSpPr/>
        <p:nvPr/>
      </p:nvGrpSpPr>
      <p:grpSpPr>
        <a:xfrm>
          <a:off x="0" y="0"/>
          <a:ext cx="0" cy="0"/>
          <a:chOff x="0" y="0"/>
          <a:chExt cx="0" cy="0"/>
        </a:xfrm>
      </p:grpSpPr>
      <p:sp>
        <p:nvSpPr>
          <p:cNvPr id="51" name="Google Shape;51;p34"/>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2" name="Google Shape;52;p34"/>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53" name="Google Shape;53;p3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 name="Google Shape;54;p3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 name="Google Shape;55;p3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6" name="Shape 56"/>
        <p:cNvGrpSpPr/>
        <p:nvPr/>
      </p:nvGrpSpPr>
      <p:grpSpPr>
        <a:xfrm>
          <a:off x="0" y="0"/>
          <a:ext cx="0" cy="0"/>
          <a:chOff x="0" y="0"/>
          <a:chExt cx="0" cy="0"/>
        </a:xfrm>
      </p:grpSpPr>
      <p:sp>
        <p:nvSpPr>
          <p:cNvPr id="57" name="Google Shape;57;p35"/>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8" name="Google Shape;58;p35"/>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9" name="Google Shape;59;p35"/>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0" name="Google Shape;60;p35"/>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1" name="Google Shape;61;p35"/>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2" name="Google Shape;62;p3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3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3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 name="Shape 65"/>
        <p:cNvGrpSpPr/>
        <p:nvPr/>
      </p:nvGrpSpPr>
      <p:grpSpPr>
        <a:xfrm>
          <a:off x="0" y="0"/>
          <a:ext cx="0" cy="0"/>
          <a:chOff x="0" y="0"/>
          <a:chExt cx="0" cy="0"/>
        </a:xfrm>
      </p:grpSpPr>
      <p:sp>
        <p:nvSpPr>
          <p:cNvPr id="66" name="Google Shape;66;p36"/>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36"/>
          <p:cNvSpPr/>
          <p:nvPr>
            <p:ph idx="2" type="pic"/>
          </p:nvPr>
        </p:nvSpPr>
        <p:spPr>
          <a:xfrm>
            <a:off x="5183188" y="987425"/>
            <a:ext cx="6172200" cy="4873625"/>
          </a:xfrm>
          <a:prstGeom prst="rect">
            <a:avLst/>
          </a:prstGeom>
          <a:noFill/>
          <a:ln>
            <a:noFill/>
          </a:ln>
        </p:spPr>
      </p:sp>
      <p:sp>
        <p:nvSpPr>
          <p:cNvPr id="68" name="Google Shape;68;p36"/>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 name="Google Shape;69;p3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3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3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2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27"/>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2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2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2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3.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6.png"/><Relationship Id="rId4" Type="http://schemas.openxmlformats.org/officeDocument/2006/relationships/image" Target="../media/image4.png"/><Relationship Id="rId9" Type="http://schemas.openxmlformats.org/officeDocument/2006/relationships/image" Target="../media/image2.png"/><Relationship Id="rId5" Type="http://schemas.openxmlformats.org/officeDocument/2006/relationships/image" Target="../media/image3.png"/><Relationship Id="rId6" Type="http://schemas.openxmlformats.org/officeDocument/2006/relationships/image" Target="../media/image12.png"/><Relationship Id="rId7" Type="http://schemas.openxmlformats.org/officeDocument/2006/relationships/image" Target="../media/image6.png"/><Relationship Id="rId8" Type="http://schemas.openxmlformats.org/officeDocument/2006/relationships/image" Target="../media/image2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11.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8.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9.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6.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7.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image" Target="../media/image10.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 Id="rId3" Type="http://schemas.openxmlformats.org/officeDocument/2006/relationships/image" Target="../media/image17.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 Id="rId3" Type="http://schemas.openxmlformats.org/officeDocument/2006/relationships/image" Target="../media/image14.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 Id="rId3" Type="http://schemas.openxmlformats.org/officeDocument/2006/relationships/image" Target="../media/image19.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 Id="rId3" Type="http://schemas.openxmlformats.org/officeDocument/2006/relationships/image" Target="../media/image18.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7.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3.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1.png"/><Relationship Id="rId4" Type="http://schemas.openxmlformats.org/officeDocument/2006/relationships/image" Target="../media/image16.png"/><Relationship Id="rId5"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3.png"/><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3.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7" name="Shape 87"/>
        <p:cNvGrpSpPr/>
        <p:nvPr/>
      </p:nvGrpSpPr>
      <p:grpSpPr>
        <a:xfrm>
          <a:off x="0" y="0"/>
          <a:ext cx="0" cy="0"/>
          <a:chOff x="0" y="0"/>
          <a:chExt cx="0" cy="0"/>
        </a:xfrm>
      </p:grpSpPr>
      <p:sp>
        <p:nvSpPr>
          <p:cNvPr id="88" name="Google Shape;88;p1"/>
          <p:cNvSpPr txBox="1"/>
          <p:nvPr/>
        </p:nvSpPr>
        <p:spPr>
          <a:xfrm>
            <a:off x="842010" y="4248150"/>
            <a:ext cx="10287635" cy="1383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2800" u="none" cap="none" strike="noStrike">
                <a:solidFill>
                  <a:schemeClr val="lt2"/>
                </a:solidFill>
                <a:latin typeface="Arial"/>
                <a:ea typeface="Arial"/>
                <a:cs typeface="Arial"/>
                <a:sym typeface="Arial"/>
              </a:rPr>
              <a:t>Identification of Disease and Suggesting References Based on Symptoms Developed using Machine Learning and Integrating it with Web App</a:t>
            </a:r>
            <a:endParaRPr b="0" i="0" sz="2800" u="none" cap="none" strike="noStrike">
              <a:solidFill>
                <a:schemeClr val="lt2"/>
              </a:solidFill>
              <a:latin typeface="Arial"/>
              <a:ea typeface="Arial"/>
              <a:cs typeface="Arial"/>
              <a:sym typeface="Arial"/>
            </a:endParaRPr>
          </a:p>
        </p:txBody>
      </p:sp>
      <p:grpSp>
        <p:nvGrpSpPr>
          <p:cNvPr id="89" name="Google Shape;89;p1"/>
          <p:cNvGrpSpPr/>
          <p:nvPr/>
        </p:nvGrpSpPr>
        <p:grpSpPr>
          <a:xfrm>
            <a:off x="2017395" y="3158490"/>
            <a:ext cx="4053205" cy="917575"/>
            <a:chOff x="3694079" y="3412536"/>
            <a:chExt cx="4033073" cy="917648"/>
          </a:xfrm>
        </p:grpSpPr>
        <p:sp>
          <p:nvSpPr>
            <p:cNvPr id="90" name="Google Shape;90;p1"/>
            <p:cNvSpPr/>
            <p:nvPr/>
          </p:nvSpPr>
          <p:spPr>
            <a:xfrm>
              <a:off x="3694079" y="3415784"/>
              <a:ext cx="914400" cy="914400"/>
            </a:xfrm>
            <a:prstGeom prst="ellipse">
              <a:avLst/>
            </a:prstGeom>
            <a:solidFill>
              <a:schemeClr val="accent1">
                <a:alpha val="86666"/>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chemeClr val="lt1"/>
                  </a:solidFill>
                  <a:latin typeface="Arial"/>
                  <a:ea typeface="Arial"/>
                  <a:cs typeface="Arial"/>
                  <a:sym typeface="Arial"/>
                </a:rPr>
                <a:t>M</a:t>
              </a:r>
              <a:endParaRPr b="0" i="0" sz="1800" u="none" cap="none" strike="noStrike">
                <a:solidFill>
                  <a:schemeClr val="lt1"/>
                </a:solidFill>
                <a:latin typeface="Arial"/>
                <a:ea typeface="Arial"/>
                <a:cs typeface="Arial"/>
                <a:sym typeface="Arial"/>
              </a:endParaRPr>
            </a:p>
          </p:txBody>
        </p:sp>
        <p:sp>
          <p:nvSpPr>
            <p:cNvPr id="91" name="Google Shape;91;p1"/>
            <p:cNvSpPr/>
            <p:nvPr/>
          </p:nvSpPr>
          <p:spPr>
            <a:xfrm>
              <a:off x="4473748" y="3412536"/>
              <a:ext cx="914400" cy="914400"/>
            </a:xfrm>
            <a:prstGeom prst="ellipse">
              <a:avLst/>
            </a:prstGeom>
            <a:solidFill>
              <a:schemeClr val="accent2">
                <a:alpha val="86666"/>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chemeClr val="lt1"/>
                  </a:solidFill>
                  <a:latin typeface="Arial"/>
                  <a:ea typeface="Arial"/>
                  <a:cs typeface="Arial"/>
                  <a:sym typeface="Arial"/>
                </a:rPr>
                <a:t>E</a:t>
              </a:r>
              <a:endParaRPr b="0" i="0" sz="1800" u="none" cap="none" strike="noStrike">
                <a:solidFill>
                  <a:schemeClr val="lt1"/>
                </a:solidFill>
                <a:latin typeface="Arial"/>
                <a:ea typeface="Arial"/>
                <a:cs typeface="Arial"/>
                <a:sym typeface="Arial"/>
              </a:endParaRPr>
            </a:p>
          </p:txBody>
        </p:sp>
        <p:sp>
          <p:nvSpPr>
            <p:cNvPr id="92" name="Google Shape;92;p1"/>
            <p:cNvSpPr/>
            <p:nvPr/>
          </p:nvSpPr>
          <p:spPr>
            <a:xfrm>
              <a:off x="5273736" y="3412536"/>
              <a:ext cx="914400" cy="914400"/>
            </a:xfrm>
            <a:prstGeom prst="ellipse">
              <a:avLst/>
            </a:prstGeom>
            <a:solidFill>
              <a:schemeClr val="accent3">
                <a:alpha val="86666"/>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chemeClr val="lt1"/>
                  </a:solidFill>
                  <a:latin typeface="Arial"/>
                  <a:ea typeface="Arial"/>
                  <a:cs typeface="Arial"/>
                  <a:sym typeface="Arial"/>
                </a:rPr>
                <a:t>D</a:t>
              </a:r>
              <a:endParaRPr b="0" i="0" sz="1800" u="none" cap="none" strike="noStrike">
                <a:solidFill>
                  <a:schemeClr val="lt1"/>
                </a:solidFill>
                <a:latin typeface="Arial"/>
                <a:ea typeface="Arial"/>
                <a:cs typeface="Arial"/>
                <a:sym typeface="Arial"/>
              </a:endParaRPr>
            </a:p>
          </p:txBody>
        </p:sp>
        <p:sp>
          <p:nvSpPr>
            <p:cNvPr id="93" name="Google Shape;93;p1"/>
            <p:cNvSpPr/>
            <p:nvPr/>
          </p:nvSpPr>
          <p:spPr>
            <a:xfrm>
              <a:off x="6033084" y="3412536"/>
              <a:ext cx="914400" cy="914400"/>
            </a:xfrm>
            <a:prstGeom prst="ellipse">
              <a:avLst/>
            </a:prstGeom>
            <a:solidFill>
              <a:schemeClr val="accent4">
                <a:alpha val="86666"/>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chemeClr val="lt1"/>
                  </a:solidFill>
                  <a:latin typeface="Arial"/>
                  <a:ea typeface="Arial"/>
                  <a:cs typeface="Arial"/>
                  <a:sym typeface="Arial"/>
                </a:rPr>
                <a:t>I</a:t>
              </a:r>
              <a:endParaRPr b="0" i="0" sz="1800" u="none" cap="none" strike="noStrike">
                <a:solidFill>
                  <a:schemeClr val="lt1"/>
                </a:solidFill>
                <a:latin typeface="Arial"/>
                <a:ea typeface="Arial"/>
                <a:cs typeface="Arial"/>
                <a:sym typeface="Arial"/>
              </a:endParaRPr>
            </a:p>
          </p:txBody>
        </p:sp>
        <p:sp>
          <p:nvSpPr>
            <p:cNvPr id="94" name="Google Shape;94;p1"/>
            <p:cNvSpPr/>
            <p:nvPr/>
          </p:nvSpPr>
          <p:spPr>
            <a:xfrm>
              <a:off x="6812752" y="3412536"/>
              <a:ext cx="914400" cy="914400"/>
            </a:xfrm>
            <a:prstGeom prst="ellipse">
              <a:avLst/>
            </a:prstGeom>
            <a:solidFill>
              <a:schemeClr val="accent5">
                <a:alpha val="86666"/>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chemeClr val="lt1"/>
                  </a:solidFill>
                  <a:latin typeface="Arial"/>
                  <a:ea typeface="Arial"/>
                  <a:cs typeface="Arial"/>
                  <a:sym typeface="Arial"/>
                </a:rPr>
                <a:t>A</a:t>
              </a:r>
              <a:endParaRPr b="0" i="0" sz="1800" u="none" cap="none" strike="noStrike">
                <a:solidFill>
                  <a:schemeClr val="lt1"/>
                </a:solidFill>
                <a:latin typeface="Arial"/>
                <a:ea typeface="Arial"/>
                <a:cs typeface="Arial"/>
                <a:sym typeface="Arial"/>
              </a:endParaRPr>
            </a:p>
          </p:txBody>
        </p:sp>
      </p:grpSp>
      <p:sp>
        <p:nvSpPr>
          <p:cNvPr id="95" name="Google Shape;95;p1"/>
          <p:cNvSpPr txBox="1"/>
          <p:nvPr/>
        </p:nvSpPr>
        <p:spPr>
          <a:xfrm>
            <a:off x="3567697" y="5632128"/>
            <a:ext cx="4691380" cy="92202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1800" u="none" cap="none" strike="noStrike">
                <a:solidFill>
                  <a:schemeClr val="lt2"/>
                </a:solidFill>
                <a:latin typeface="Arial"/>
                <a:ea typeface="Arial"/>
                <a:cs typeface="Arial"/>
                <a:sym typeface="Arial"/>
              </a:rPr>
              <a:t>Niharika Jain [2019PUSCEBCEX07635]</a:t>
            </a:r>
            <a:endParaRPr b="1" i="0" sz="1800" u="none" cap="none" strike="noStrike">
              <a:solidFill>
                <a:schemeClr val="lt2"/>
              </a:solidFill>
              <a:latin typeface="Arial"/>
              <a:ea typeface="Arial"/>
              <a:cs typeface="Arial"/>
              <a:sym typeface="Arial"/>
            </a:endParaRPr>
          </a:p>
          <a:p>
            <a:pPr indent="0" lvl="0" marL="0" marR="0" rtl="0" algn="ctr">
              <a:spcBef>
                <a:spcPts val="0"/>
              </a:spcBef>
              <a:spcAft>
                <a:spcPts val="0"/>
              </a:spcAft>
              <a:buNone/>
            </a:pPr>
            <a:r>
              <a:rPr b="1" i="0" lang="en-US" sz="1800" u="none" cap="none" strike="noStrike">
                <a:solidFill>
                  <a:schemeClr val="lt2"/>
                </a:solidFill>
                <a:latin typeface="Arial"/>
                <a:ea typeface="Arial"/>
                <a:cs typeface="Arial"/>
                <a:sym typeface="Arial"/>
              </a:rPr>
              <a:t>Prakhar Saxena [2019PUSCEBCCX07276]</a:t>
            </a:r>
            <a:endParaRPr b="1" i="0" sz="1800" u="none" cap="none" strike="noStrike">
              <a:solidFill>
                <a:schemeClr val="lt2"/>
              </a:solidFill>
              <a:latin typeface="Arial"/>
              <a:ea typeface="Arial"/>
              <a:cs typeface="Arial"/>
              <a:sym typeface="Arial"/>
            </a:endParaRPr>
          </a:p>
          <a:p>
            <a:pPr indent="0" lvl="0" marL="0" marR="0" rtl="0" algn="ctr">
              <a:spcBef>
                <a:spcPts val="0"/>
              </a:spcBef>
              <a:spcAft>
                <a:spcPts val="0"/>
              </a:spcAft>
              <a:buNone/>
            </a:pPr>
            <a:r>
              <a:rPr b="1" i="0" lang="en-US" sz="1800" u="none" cap="none" strike="noStrike">
                <a:solidFill>
                  <a:schemeClr val="lt2"/>
                </a:solidFill>
                <a:latin typeface="Arial"/>
                <a:ea typeface="Arial"/>
                <a:cs typeface="Arial"/>
                <a:sym typeface="Arial"/>
              </a:rPr>
              <a:t>Prikshit Saini [209PUSCEBCCX07153]</a:t>
            </a:r>
            <a:endParaRPr b="1" i="0" sz="1800" u="none" cap="none" strike="noStrike">
              <a:solidFill>
                <a:schemeClr val="lt2"/>
              </a:solidFill>
              <a:latin typeface="Arial"/>
              <a:ea typeface="Arial"/>
              <a:cs typeface="Arial"/>
              <a:sym typeface="Arial"/>
            </a:endParaRPr>
          </a:p>
        </p:txBody>
      </p:sp>
      <p:grpSp>
        <p:nvGrpSpPr>
          <p:cNvPr id="96" name="Google Shape;96;p1"/>
          <p:cNvGrpSpPr/>
          <p:nvPr/>
        </p:nvGrpSpPr>
        <p:grpSpPr>
          <a:xfrm>
            <a:off x="6070600" y="3155315"/>
            <a:ext cx="4053205" cy="917575"/>
            <a:chOff x="3694079" y="3412536"/>
            <a:chExt cx="4033073" cy="917648"/>
          </a:xfrm>
        </p:grpSpPr>
        <p:sp>
          <p:nvSpPr>
            <p:cNvPr id="97" name="Google Shape;97;p1"/>
            <p:cNvSpPr/>
            <p:nvPr/>
          </p:nvSpPr>
          <p:spPr>
            <a:xfrm>
              <a:off x="3694079" y="3415784"/>
              <a:ext cx="914400" cy="914400"/>
            </a:xfrm>
            <a:prstGeom prst="ellipse">
              <a:avLst/>
            </a:prstGeom>
            <a:solidFill>
              <a:schemeClr val="accent1">
                <a:alpha val="86666"/>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chemeClr val="lt1"/>
                  </a:solidFill>
                  <a:latin typeface="Arial"/>
                  <a:ea typeface="Arial"/>
                  <a:cs typeface="Arial"/>
                  <a:sym typeface="Arial"/>
                </a:rPr>
                <a:t>G</a:t>
              </a:r>
              <a:endParaRPr b="0" i="0" sz="1800" u="none" cap="none" strike="noStrike">
                <a:solidFill>
                  <a:schemeClr val="lt1"/>
                </a:solidFill>
                <a:latin typeface="Arial"/>
                <a:ea typeface="Arial"/>
                <a:cs typeface="Arial"/>
                <a:sym typeface="Arial"/>
              </a:endParaRPr>
            </a:p>
          </p:txBody>
        </p:sp>
        <p:sp>
          <p:nvSpPr>
            <p:cNvPr id="98" name="Google Shape;98;p1"/>
            <p:cNvSpPr/>
            <p:nvPr/>
          </p:nvSpPr>
          <p:spPr>
            <a:xfrm>
              <a:off x="4473748" y="3412536"/>
              <a:ext cx="914400" cy="914400"/>
            </a:xfrm>
            <a:prstGeom prst="ellipse">
              <a:avLst/>
            </a:prstGeom>
            <a:solidFill>
              <a:schemeClr val="accent2">
                <a:alpha val="86666"/>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chemeClr val="lt1"/>
                  </a:solidFill>
                  <a:latin typeface="Arial"/>
                  <a:ea typeface="Arial"/>
                  <a:cs typeface="Arial"/>
                  <a:sym typeface="Arial"/>
                </a:rPr>
                <a:t>N</a:t>
              </a:r>
              <a:endParaRPr b="0" i="0" sz="1800" u="none" cap="none" strike="noStrike">
                <a:solidFill>
                  <a:schemeClr val="lt1"/>
                </a:solidFill>
                <a:latin typeface="Arial"/>
                <a:ea typeface="Arial"/>
                <a:cs typeface="Arial"/>
                <a:sym typeface="Arial"/>
              </a:endParaRPr>
            </a:p>
          </p:txBody>
        </p:sp>
        <p:sp>
          <p:nvSpPr>
            <p:cNvPr id="99" name="Google Shape;99;p1"/>
            <p:cNvSpPr/>
            <p:nvPr/>
          </p:nvSpPr>
          <p:spPr>
            <a:xfrm>
              <a:off x="5273736" y="3412536"/>
              <a:ext cx="914400" cy="914400"/>
            </a:xfrm>
            <a:prstGeom prst="ellipse">
              <a:avLst/>
            </a:prstGeom>
            <a:solidFill>
              <a:schemeClr val="accent3">
                <a:alpha val="86666"/>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chemeClr val="lt1"/>
                  </a:solidFill>
                  <a:latin typeface="Arial"/>
                  <a:ea typeface="Arial"/>
                  <a:cs typeface="Arial"/>
                  <a:sym typeface="Arial"/>
                </a:rPr>
                <a:t>O</a:t>
              </a:r>
              <a:endParaRPr b="0" i="0" sz="1800" u="none" cap="none" strike="noStrike">
                <a:solidFill>
                  <a:schemeClr val="lt1"/>
                </a:solidFill>
                <a:latin typeface="Arial"/>
                <a:ea typeface="Arial"/>
                <a:cs typeface="Arial"/>
                <a:sym typeface="Arial"/>
              </a:endParaRPr>
            </a:p>
          </p:txBody>
        </p:sp>
        <p:sp>
          <p:nvSpPr>
            <p:cNvPr id="100" name="Google Shape;100;p1"/>
            <p:cNvSpPr/>
            <p:nvPr/>
          </p:nvSpPr>
          <p:spPr>
            <a:xfrm>
              <a:off x="6033084" y="3412536"/>
              <a:ext cx="914400" cy="914400"/>
            </a:xfrm>
            <a:prstGeom prst="ellipse">
              <a:avLst/>
            </a:prstGeom>
            <a:solidFill>
              <a:schemeClr val="accent4">
                <a:alpha val="86666"/>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chemeClr val="lt1"/>
                  </a:solidFill>
                  <a:latin typeface="Arial"/>
                  <a:ea typeface="Arial"/>
                  <a:cs typeface="Arial"/>
                  <a:sym typeface="Arial"/>
                </a:rPr>
                <a:t>S</a:t>
              </a:r>
              <a:endParaRPr b="0" i="0" sz="1800" u="none" cap="none" strike="noStrike">
                <a:solidFill>
                  <a:schemeClr val="lt1"/>
                </a:solidFill>
                <a:latin typeface="Arial"/>
                <a:ea typeface="Arial"/>
                <a:cs typeface="Arial"/>
                <a:sym typeface="Arial"/>
              </a:endParaRPr>
            </a:p>
          </p:txBody>
        </p:sp>
        <p:sp>
          <p:nvSpPr>
            <p:cNvPr id="101" name="Google Shape;101;p1"/>
            <p:cNvSpPr/>
            <p:nvPr/>
          </p:nvSpPr>
          <p:spPr>
            <a:xfrm>
              <a:off x="6812752" y="3412536"/>
              <a:ext cx="914400" cy="914400"/>
            </a:xfrm>
            <a:prstGeom prst="ellipse">
              <a:avLst/>
            </a:prstGeom>
            <a:solidFill>
              <a:schemeClr val="accent5">
                <a:alpha val="86666"/>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chemeClr val="lt1"/>
                  </a:solidFill>
                  <a:latin typeface="Arial"/>
                  <a:ea typeface="Arial"/>
                  <a:cs typeface="Arial"/>
                  <a:sym typeface="Arial"/>
                </a:rPr>
                <a:t>E</a:t>
              </a:r>
              <a:endParaRPr b="0" i="0" sz="1800" u="none" cap="none" strike="noStrike">
                <a:solidFill>
                  <a:schemeClr val="lt1"/>
                </a:solidFill>
                <a:latin typeface="Arial"/>
                <a:ea typeface="Arial"/>
                <a:cs typeface="Arial"/>
                <a:sym typeface="Arial"/>
              </a:endParaRPr>
            </a:p>
          </p:txBody>
        </p:sp>
      </p:grpSp>
      <p:sp>
        <p:nvSpPr>
          <p:cNvPr id="102" name="Google Shape;102;p1"/>
          <p:cNvSpPr txBox="1"/>
          <p:nvPr/>
        </p:nvSpPr>
        <p:spPr>
          <a:xfrm>
            <a:off x="2754630" y="903605"/>
            <a:ext cx="309880" cy="368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mc:AlternateContent>
    <mc:Choice Requires="p14">
      <p:transition spd="slow" p14:dur="1600">
        <p14:prism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89"/>
                                        </p:tgtEl>
                                        <p:attrNameLst>
                                          <p:attrName>style.visibility</p:attrName>
                                        </p:attrNameLst>
                                      </p:cBhvr>
                                      <p:to>
                                        <p:strVal val="visible"/>
                                      </p:to>
                                    </p:set>
                                    <p:animEffect filter="fade" transition="in">
                                      <p:cBhvr>
                                        <p:cTn dur="2000"/>
                                        <p:tgtEl>
                                          <p:spTgt spid="89"/>
                                        </p:tgtEl>
                                      </p:cBhvr>
                                    </p:animEffect>
                                  </p:childTnLst>
                                </p:cTn>
                              </p:par>
                              <p:par>
                                <p:cTn fill="hold" nodeType="withEffect" presetClass="entr" presetID="10" presetSubtype="0">
                                  <p:stCondLst>
                                    <p:cond delay="0"/>
                                  </p:stCondLst>
                                  <p:childTnLst>
                                    <p:set>
                                      <p:cBhvr>
                                        <p:cTn dur="1" fill="hold">
                                          <p:stCondLst>
                                            <p:cond delay="0"/>
                                          </p:stCondLst>
                                        </p:cTn>
                                        <p:tgtEl>
                                          <p:spTgt spid="96"/>
                                        </p:tgtEl>
                                        <p:attrNameLst>
                                          <p:attrName>style.visibility</p:attrName>
                                        </p:attrNameLst>
                                      </p:cBhvr>
                                      <p:to>
                                        <p:strVal val="visible"/>
                                      </p:to>
                                    </p:set>
                                    <p:animEffect filter="fade" transition="in">
                                      <p:cBhvr>
                                        <p:cTn dur="2000"/>
                                        <p:tgtEl>
                                          <p:spTgt spid="96"/>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88"/>
                                        </p:tgtEl>
                                        <p:attrNameLst>
                                          <p:attrName>style.visibility</p:attrName>
                                        </p:attrNameLst>
                                      </p:cBhvr>
                                      <p:to>
                                        <p:strVal val="visible"/>
                                      </p:to>
                                    </p:set>
                                    <p:animEffect filter="fade" transition="in">
                                      <p:cBhvr>
                                        <p:cTn dur="500"/>
                                        <p:tgtEl>
                                          <p:spTgt spid="88"/>
                                        </p:tgtEl>
                                      </p:cBhvr>
                                    </p:animEffect>
                                  </p:childTnLst>
                                </p:cTn>
                              </p:par>
                            </p:childTnLst>
                          </p:cTn>
                        </p:par>
                        <p:par>
                          <p:cTn fill="hold">
                            <p:stCondLst>
                              <p:cond delay="2500"/>
                            </p:stCondLst>
                            <p:childTnLst>
                              <p:par>
                                <p:cTn fill="hold" nodeType="afterEffect" presetClass="entr" presetID="10" presetSubtype="0">
                                  <p:stCondLst>
                                    <p:cond delay="0"/>
                                  </p:stCondLst>
                                  <p:childTnLst>
                                    <p:set>
                                      <p:cBhvr>
                                        <p:cTn dur="1" fill="hold">
                                          <p:stCondLst>
                                            <p:cond delay="0"/>
                                          </p:stCondLst>
                                        </p:cTn>
                                        <p:tgtEl>
                                          <p:spTgt spid="95"/>
                                        </p:tgtEl>
                                        <p:attrNameLst>
                                          <p:attrName>style.visibility</p:attrName>
                                        </p:attrNameLst>
                                      </p:cBhvr>
                                      <p:to>
                                        <p:strVal val="visible"/>
                                      </p:to>
                                    </p:set>
                                    <p:animEffect filter="fade" transition="in">
                                      <p:cBhvr>
                                        <p:cTn dur="500"/>
                                        <p:tgtEl>
                                          <p:spTgt spid="9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10"/>
          <p:cNvSpPr txBox="1"/>
          <p:nvPr>
            <p:ph type="title"/>
          </p:nvPr>
        </p:nvSpPr>
        <p:spPr>
          <a:xfrm>
            <a:off x="838200" y="-1619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595959"/>
              </a:buClr>
              <a:buSzPts val="2400"/>
              <a:buFont typeface="Calibri"/>
              <a:buNone/>
            </a:pPr>
            <a:r>
              <a:rPr b="1" lang="en-US" sz="2400">
                <a:solidFill>
                  <a:srgbClr val="595959"/>
                </a:solidFill>
                <a:latin typeface="Calibri"/>
                <a:ea typeface="Calibri"/>
                <a:cs typeface="Calibri"/>
                <a:sym typeface="Calibri"/>
              </a:rPr>
              <a:t>Modulation of MeDIAGNOSE</a:t>
            </a:r>
            <a:endParaRPr b="1" sz="2400">
              <a:solidFill>
                <a:srgbClr val="595959"/>
              </a:solidFill>
              <a:latin typeface="Calibri"/>
              <a:ea typeface="Calibri"/>
              <a:cs typeface="Calibri"/>
              <a:sym typeface="Calibri"/>
            </a:endParaRPr>
          </a:p>
        </p:txBody>
      </p:sp>
      <p:sp>
        <p:nvSpPr>
          <p:cNvPr id="331" name="Google Shape;331;p1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latin typeface="Arial"/>
                <a:ea typeface="Arial"/>
                <a:cs typeface="Arial"/>
                <a:sym typeface="Arial"/>
              </a:rPr>
              <a:t>‹#›</a:t>
            </a:fld>
            <a:endParaRPr>
              <a:latin typeface="Arial"/>
              <a:ea typeface="Arial"/>
              <a:cs typeface="Arial"/>
              <a:sym typeface="Arial"/>
            </a:endParaRPr>
          </a:p>
        </p:txBody>
      </p:sp>
      <p:sp>
        <p:nvSpPr>
          <p:cNvPr id="332" name="Google Shape;332;p10"/>
          <p:cNvSpPr/>
          <p:nvPr/>
        </p:nvSpPr>
        <p:spPr>
          <a:xfrm>
            <a:off x="2184990" y="2918571"/>
            <a:ext cx="1770328" cy="1609389"/>
          </a:xfrm>
          <a:custGeom>
            <a:rect b="b" l="l" r="r" t="t"/>
            <a:pathLst>
              <a:path extrusionOk="0" h="120000" w="120000">
                <a:moveTo>
                  <a:pt x="10730" y="90778"/>
                </a:moveTo>
                <a:lnTo>
                  <a:pt x="13156" y="89262"/>
                </a:lnTo>
                <a:cubicBezTo>
                  <a:pt x="22791" y="104428"/>
                  <a:pt x="39284" y="113975"/>
                  <a:pt x="57339" y="114837"/>
                </a:cubicBezTo>
                <a:cubicBezTo>
                  <a:pt x="75393" y="115698"/>
                  <a:pt x="92735" y="107766"/>
                  <a:pt x="103793" y="93588"/>
                </a:cubicBezTo>
                <a:lnTo>
                  <a:pt x="102201" y="92593"/>
                </a:lnTo>
                <a:lnTo>
                  <a:pt x="108057" y="90020"/>
                </a:lnTo>
                <a:lnTo>
                  <a:pt x="107846" y="96119"/>
                </a:lnTo>
                <a:lnTo>
                  <a:pt x="106253" y="95124"/>
                </a:lnTo>
                <a:lnTo>
                  <a:pt x="106253" y="95124"/>
                </a:lnTo>
                <a:cubicBezTo>
                  <a:pt x="94688" y="110255"/>
                  <a:pt x="76412" y="118767"/>
                  <a:pt x="57349" y="117900"/>
                </a:cubicBezTo>
                <a:cubicBezTo>
                  <a:pt x="38286" y="117032"/>
                  <a:pt x="20863" y="106896"/>
                  <a:pt x="10730" y="90778"/>
                </a:cubicBezTo>
                <a:close/>
              </a:path>
            </a:pathLst>
          </a:custGeom>
          <a:solidFill>
            <a:srgbClr val="ACB8CA"/>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33" name="Google Shape;333;p10"/>
          <p:cNvSpPr/>
          <p:nvPr/>
        </p:nvSpPr>
        <p:spPr>
          <a:xfrm>
            <a:off x="4700471" y="2043091"/>
            <a:ext cx="1987928" cy="1807207"/>
          </a:xfrm>
          <a:custGeom>
            <a:rect b="b" l="l" r="r" t="t"/>
            <a:pathLst>
              <a:path extrusionOk="0" h="120000" w="120000">
                <a:moveTo>
                  <a:pt x="10553" y="29112"/>
                </a:moveTo>
                <a:lnTo>
                  <a:pt x="10553" y="29112"/>
                </a:lnTo>
                <a:cubicBezTo>
                  <a:pt x="20777" y="12838"/>
                  <a:pt x="38395" y="2643"/>
                  <a:pt x="57637" y="1865"/>
                </a:cubicBezTo>
                <a:cubicBezTo>
                  <a:pt x="76879" y="1087"/>
                  <a:pt x="95267" y="9828"/>
                  <a:pt x="106778" y="25223"/>
                </a:cubicBezTo>
                <a:lnTo>
                  <a:pt x="108199" y="24335"/>
                </a:lnTo>
                <a:lnTo>
                  <a:pt x="108366" y="29787"/>
                </a:lnTo>
                <a:lnTo>
                  <a:pt x="103171" y="27476"/>
                </a:lnTo>
                <a:lnTo>
                  <a:pt x="104592" y="26588"/>
                </a:lnTo>
                <a:lnTo>
                  <a:pt x="104592" y="26588"/>
                </a:lnTo>
                <a:cubicBezTo>
                  <a:pt x="93530" y="12042"/>
                  <a:pt x="75974" y="3819"/>
                  <a:pt x="57629" y="4593"/>
                </a:cubicBezTo>
                <a:cubicBezTo>
                  <a:pt x="39285" y="5366"/>
                  <a:pt x="22494" y="15037"/>
                  <a:pt x="12714" y="30462"/>
                </a:cubicBezTo>
                <a:close/>
              </a:path>
            </a:pathLst>
          </a:custGeom>
          <a:solidFill>
            <a:srgbClr val="ACB8CA"/>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34" name="Google Shape;334;p10"/>
          <p:cNvSpPr/>
          <p:nvPr/>
        </p:nvSpPr>
        <p:spPr>
          <a:xfrm>
            <a:off x="7444732" y="2918571"/>
            <a:ext cx="1770328" cy="1609389"/>
          </a:xfrm>
          <a:custGeom>
            <a:rect b="b" l="l" r="r" t="t"/>
            <a:pathLst>
              <a:path extrusionOk="0" h="120000" w="120000">
                <a:moveTo>
                  <a:pt x="10730" y="90778"/>
                </a:moveTo>
                <a:lnTo>
                  <a:pt x="13156" y="89262"/>
                </a:lnTo>
                <a:cubicBezTo>
                  <a:pt x="22791" y="104428"/>
                  <a:pt x="39284" y="113975"/>
                  <a:pt x="57339" y="114837"/>
                </a:cubicBezTo>
                <a:cubicBezTo>
                  <a:pt x="75393" y="115698"/>
                  <a:pt x="92735" y="107766"/>
                  <a:pt x="103793" y="93588"/>
                </a:cubicBezTo>
                <a:lnTo>
                  <a:pt x="102201" y="92593"/>
                </a:lnTo>
                <a:lnTo>
                  <a:pt x="108057" y="90020"/>
                </a:lnTo>
                <a:lnTo>
                  <a:pt x="107846" y="96119"/>
                </a:lnTo>
                <a:lnTo>
                  <a:pt x="106253" y="95124"/>
                </a:lnTo>
                <a:lnTo>
                  <a:pt x="106253" y="95124"/>
                </a:lnTo>
                <a:cubicBezTo>
                  <a:pt x="94688" y="110255"/>
                  <a:pt x="76412" y="118767"/>
                  <a:pt x="57349" y="117900"/>
                </a:cubicBezTo>
                <a:cubicBezTo>
                  <a:pt x="38286" y="117032"/>
                  <a:pt x="20863" y="106896"/>
                  <a:pt x="10730" y="90778"/>
                </a:cubicBezTo>
                <a:close/>
              </a:path>
            </a:pathLst>
          </a:custGeom>
          <a:solidFill>
            <a:srgbClr val="ACB8CA"/>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335" name="Google Shape;335;p10"/>
          <p:cNvGrpSpPr/>
          <p:nvPr/>
        </p:nvGrpSpPr>
        <p:grpSpPr>
          <a:xfrm>
            <a:off x="906746" y="2400300"/>
            <a:ext cx="2165384" cy="1734820"/>
            <a:chOff x="1432441" y="2725341"/>
            <a:chExt cx="1710485" cy="1409552"/>
          </a:xfrm>
        </p:grpSpPr>
        <p:sp>
          <p:nvSpPr>
            <p:cNvPr id="336" name="Google Shape;336;p10"/>
            <p:cNvSpPr/>
            <p:nvPr/>
          </p:nvSpPr>
          <p:spPr>
            <a:xfrm>
              <a:off x="1432441" y="2725341"/>
              <a:ext cx="1407396" cy="1160808"/>
            </a:xfrm>
            <a:custGeom>
              <a:rect b="b" l="l" r="r" t="t"/>
              <a:pathLst>
                <a:path extrusionOk="0" h="1869493" w="2266626">
                  <a:moveTo>
                    <a:pt x="0" y="186949"/>
                  </a:moveTo>
                  <a:cubicBezTo>
                    <a:pt x="0" y="83700"/>
                    <a:pt x="83700" y="0"/>
                    <a:pt x="186949" y="0"/>
                  </a:cubicBezTo>
                  <a:lnTo>
                    <a:pt x="2079677" y="0"/>
                  </a:lnTo>
                  <a:cubicBezTo>
                    <a:pt x="2182926" y="0"/>
                    <a:pt x="2266626" y="83700"/>
                    <a:pt x="2266626" y="186949"/>
                  </a:cubicBezTo>
                  <a:lnTo>
                    <a:pt x="2266626" y="1682544"/>
                  </a:lnTo>
                  <a:cubicBezTo>
                    <a:pt x="2266626" y="1785793"/>
                    <a:pt x="2182926" y="1869493"/>
                    <a:pt x="2079677" y="1869493"/>
                  </a:cubicBezTo>
                  <a:lnTo>
                    <a:pt x="186949" y="1869493"/>
                  </a:lnTo>
                  <a:cubicBezTo>
                    <a:pt x="83700" y="1869493"/>
                    <a:pt x="0" y="1785793"/>
                    <a:pt x="0" y="1682544"/>
                  </a:cubicBezTo>
                  <a:lnTo>
                    <a:pt x="0" y="186949"/>
                  </a:lnTo>
                  <a:close/>
                </a:path>
              </a:pathLst>
            </a:custGeom>
            <a:solidFill>
              <a:schemeClr val="lt1">
                <a:alpha val="89803"/>
              </a:schemeClr>
            </a:solidFill>
            <a:ln cap="flat" cmpd="sng" w="12700">
              <a:solidFill>
                <a:schemeClr val="accent1"/>
              </a:solidFill>
              <a:prstDash val="solid"/>
              <a:miter lim="800000"/>
              <a:headEnd len="sm" w="sm" type="none"/>
              <a:tailEnd len="sm" w="sm" type="none"/>
            </a:ln>
          </p:spPr>
          <p:txBody>
            <a:bodyPr anchorCtr="0" anchor="t" bIns="521725" lIns="121125" spcFirstLastPara="1" rIns="121125" wrap="square" tIns="121125">
              <a:noAutofit/>
            </a:bodyPr>
            <a:lstStyle/>
            <a:p>
              <a:pPr indent="-25400" lvl="1" marL="285750" marR="0" rtl="0" algn="l">
                <a:lnSpc>
                  <a:spcPct val="90000"/>
                </a:lnSpc>
                <a:spcBef>
                  <a:spcPts val="0"/>
                </a:spcBef>
                <a:spcAft>
                  <a:spcPts val="0"/>
                </a:spcAft>
                <a:buClr>
                  <a:schemeClr val="dk1"/>
                </a:buClr>
                <a:buSzPts val="4100"/>
                <a:buFont typeface="Calibri"/>
                <a:buNone/>
              </a:pPr>
              <a:r>
                <a:t/>
              </a:r>
              <a:endParaRPr b="0" i="0" sz="4100" u="none" cap="none" strike="noStrike">
                <a:solidFill>
                  <a:schemeClr val="dk1"/>
                </a:solidFill>
                <a:latin typeface="Arial"/>
                <a:ea typeface="Arial"/>
                <a:cs typeface="Arial"/>
                <a:sym typeface="Arial"/>
              </a:endParaRPr>
            </a:p>
            <a:p>
              <a:pPr indent="-25400" lvl="1" marL="285750" marR="0" rtl="0" algn="l">
                <a:lnSpc>
                  <a:spcPct val="90000"/>
                </a:lnSpc>
                <a:spcBef>
                  <a:spcPts val="615"/>
                </a:spcBef>
                <a:spcAft>
                  <a:spcPts val="0"/>
                </a:spcAft>
                <a:buClr>
                  <a:schemeClr val="dk1"/>
                </a:buClr>
                <a:buSzPts val="4100"/>
                <a:buFont typeface="Calibri"/>
                <a:buNone/>
              </a:pPr>
              <a:r>
                <a:t/>
              </a:r>
              <a:endParaRPr b="0" i="0" sz="4100" u="none" cap="none" strike="noStrike">
                <a:solidFill>
                  <a:schemeClr val="dk1"/>
                </a:solidFill>
                <a:latin typeface="Arial"/>
                <a:ea typeface="Arial"/>
                <a:cs typeface="Arial"/>
                <a:sym typeface="Arial"/>
              </a:endParaRPr>
            </a:p>
          </p:txBody>
        </p:sp>
        <p:sp>
          <p:nvSpPr>
            <p:cNvPr id="337" name="Google Shape;337;p10"/>
            <p:cNvSpPr/>
            <p:nvPr/>
          </p:nvSpPr>
          <p:spPr>
            <a:xfrm>
              <a:off x="1745196" y="3637404"/>
              <a:ext cx="1251019" cy="497489"/>
            </a:xfrm>
            <a:custGeom>
              <a:rect b="b" l="l" r="r" t="t"/>
              <a:pathLst>
                <a:path extrusionOk="0" h="801211" w="2014779">
                  <a:moveTo>
                    <a:pt x="0" y="80121"/>
                  </a:moveTo>
                  <a:cubicBezTo>
                    <a:pt x="0" y="35871"/>
                    <a:pt x="35871" y="0"/>
                    <a:pt x="80121" y="0"/>
                  </a:cubicBezTo>
                  <a:lnTo>
                    <a:pt x="1934658" y="0"/>
                  </a:lnTo>
                  <a:cubicBezTo>
                    <a:pt x="1978908" y="0"/>
                    <a:pt x="2014779" y="35871"/>
                    <a:pt x="2014779" y="80121"/>
                  </a:cubicBezTo>
                  <a:lnTo>
                    <a:pt x="2014779" y="721090"/>
                  </a:lnTo>
                  <a:cubicBezTo>
                    <a:pt x="2014779" y="765340"/>
                    <a:pt x="1978908" y="801211"/>
                    <a:pt x="1934658" y="801211"/>
                  </a:cubicBezTo>
                  <a:lnTo>
                    <a:pt x="80121" y="801211"/>
                  </a:lnTo>
                  <a:cubicBezTo>
                    <a:pt x="35871" y="801211"/>
                    <a:pt x="0" y="765340"/>
                    <a:pt x="0" y="721090"/>
                  </a:cubicBezTo>
                  <a:lnTo>
                    <a:pt x="0" y="80121"/>
                  </a:lnTo>
                  <a:close/>
                </a:path>
              </a:pathLst>
            </a:custGeom>
            <a:solidFill>
              <a:srgbClr val="599BD5"/>
            </a:solidFill>
            <a:ln cap="flat" cmpd="sng" w="12700">
              <a:solidFill>
                <a:schemeClr val="lt1"/>
              </a:solidFill>
              <a:prstDash val="solid"/>
              <a:miter lim="800000"/>
              <a:headEnd len="sm" w="sm" type="none"/>
              <a:tailEnd len="sm" w="sm" type="none"/>
            </a:ln>
          </p:spPr>
          <p:txBody>
            <a:bodyPr anchorCtr="0" anchor="ctr" bIns="81875" lIns="111075" spcFirstLastPara="1" rIns="111075" wrap="square" tIns="81875">
              <a:noAutofit/>
            </a:bodyPr>
            <a:lstStyle/>
            <a:p>
              <a:pPr indent="0" lvl="0" marL="0" marR="0" rtl="0" algn="ctr">
                <a:lnSpc>
                  <a:spcPct val="90000"/>
                </a:lnSpc>
                <a:spcBef>
                  <a:spcPts val="0"/>
                </a:spcBef>
                <a:spcAft>
                  <a:spcPts val="0"/>
                </a:spcAft>
                <a:buNone/>
              </a:pPr>
              <a:r>
                <a:t/>
              </a:r>
              <a:endParaRPr sz="4600">
                <a:solidFill>
                  <a:schemeClr val="lt1"/>
                </a:solidFill>
                <a:latin typeface="Arial"/>
                <a:ea typeface="Arial"/>
                <a:cs typeface="Arial"/>
                <a:sym typeface="Arial"/>
              </a:endParaRPr>
            </a:p>
          </p:txBody>
        </p:sp>
        <p:grpSp>
          <p:nvGrpSpPr>
            <p:cNvPr id="338" name="Google Shape;338;p10"/>
            <p:cNvGrpSpPr/>
            <p:nvPr/>
          </p:nvGrpSpPr>
          <p:grpSpPr>
            <a:xfrm>
              <a:off x="2022650" y="3007951"/>
              <a:ext cx="319088" cy="465138"/>
              <a:chOff x="3582988" y="3510757"/>
              <a:chExt cx="319088" cy="465138"/>
            </a:xfrm>
          </p:grpSpPr>
          <p:sp>
            <p:nvSpPr>
              <p:cNvPr id="339" name="Google Shape;339;p10"/>
              <p:cNvSpPr/>
              <p:nvPr/>
            </p:nvSpPr>
            <p:spPr>
              <a:xfrm>
                <a:off x="3582988" y="3510757"/>
                <a:ext cx="319088" cy="465138"/>
              </a:xfrm>
              <a:custGeom>
                <a:rect b="b" l="l" r="r" t="t"/>
                <a:pathLst>
                  <a:path extrusionOk="0" h="21600" w="21600">
                    <a:moveTo>
                      <a:pt x="15386" y="14175"/>
                    </a:moveTo>
                    <a:lnTo>
                      <a:pt x="6223" y="14175"/>
                    </a:lnTo>
                    <a:cubicBezTo>
                      <a:pt x="5734" y="13446"/>
                      <a:pt x="5147" y="12716"/>
                      <a:pt x="4568" y="12003"/>
                    </a:cubicBezTo>
                    <a:cubicBezTo>
                      <a:pt x="3287" y="10427"/>
                      <a:pt x="1963" y="8797"/>
                      <a:pt x="1963" y="7425"/>
                    </a:cubicBezTo>
                    <a:cubicBezTo>
                      <a:pt x="1963" y="4075"/>
                      <a:pt x="5927" y="1350"/>
                      <a:pt x="10800" y="1350"/>
                    </a:cubicBezTo>
                    <a:cubicBezTo>
                      <a:pt x="15672" y="1350"/>
                      <a:pt x="19636" y="4075"/>
                      <a:pt x="19636" y="7425"/>
                    </a:cubicBezTo>
                    <a:cubicBezTo>
                      <a:pt x="19636" y="8787"/>
                      <a:pt x="18312" y="10425"/>
                      <a:pt x="17029" y="12011"/>
                    </a:cubicBezTo>
                    <a:cubicBezTo>
                      <a:pt x="16455" y="12723"/>
                      <a:pt x="15873" y="13449"/>
                      <a:pt x="15386" y="14175"/>
                    </a:cubicBezTo>
                    <a:moveTo>
                      <a:pt x="10800" y="20249"/>
                    </a:moveTo>
                    <a:cubicBezTo>
                      <a:pt x="9805" y="20249"/>
                      <a:pt x="9347" y="20171"/>
                      <a:pt x="8839" y="19406"/>
                    </a:cubicBezTo>
                    <a:lnTo>
                      <a:pt x="13000" y="19048"/>
                    </a:lnTo>
                    <a:cubicBezTo>
                      <a:pt x="12398" y="20164"/>
                      <a:pt x="11959" y="20249"/>
                      <a:pt x="10800" y="20249"/>
                    </a:cubicBezTo>
                    <a:moveTo>
                      <a:pt x="7595" y="16813"/>
                    </a:moveTo>
                    <a:cubicBezTo>
                      <a:pt x="7417" y="16407"/>
                      <a:pt x="7215" y="15978"/>
                      <a:pt x="6991" y="15525"/>
                    </a:cubicBezTo>
                    <a:lnTo>
                      <a:pt x="14616" y="15525"/>
                    </a:lnTo>
                    <a:cubicBezTo>
                      <a:pt x="14496" y="15767"/>
                      <a:pt x="14375" y="16010"/>
                      <a:pt x="14270" y="16239"/>
                    </a:cubicBezTo>
                    <a:cubicBezTo>
                      <a:pt x="14270" y="16239"/>
                      <a:pt x="7595" y="16813"/>
                      <a:pt x="7595" y="16813"/>
                    </a:cubicBezTo>
                    <a:close/>
                    <a:moveTo>
                      <a:pt x="13345" y="18343"/>
                    </a:moveTo>
                    <a:lnTo>
                      <a:pt x="8476" y="18762"/>
                    </a:lnTo>
                    <a:cubicBezTo>
                      <a:pt x="8303" y="18416"/>
                      <a:pt x="8116" y="18011"/>
                      <a:pt x="7890" y="17483"/>
                    </a:cubicBezTo>
                    <a:cubicBezTo>
                      <a:pt x="7887" y="17477"/>
                      <a:pt x="7883" y="17469"/>
                      <a:pt x="7881" y="17462"/>
                    </a:cubicBezTo>
                    <a:lnTo>
                      <a:pt x="13957" y="16941"/>
                    </a:lnTo>
                    <a:cubicBezTo>
                      <a:pt x="13871" y="17140"/>
                      <a:pt x="13778" y="17350"/>
                      <a:pt x="13698" y="17537"/>
                    </a:cubicBezTo>
                    <a:cubicBezTo>
                      <a:pt x="13569" y="17841"/>
                      <a:pt x="13453" y="18104"/>
                      <a:pt x="13345" y="18343"/>
                    </a:cubicBezTo>
                    <a:moveTo>
                      <a:pt x="10800" y="0"/>
                    </a:moveTo>
                    <a:cubicBezTo>
                      <a:pt x="4835" y="0"/>
                      <a:pt x="0" y="3324"/>
                      <a:pt x="0" y="7425"/>
                    </a:cubicBezTo>
                    <a:cubicBezTo>
                      <a:pt x="0" y="10146"/>
                      <a:pt x="3621" y="13029"/>
                      <a:pt x="4939" y="15562"/>
                    </a:cubicBezTo>
                    <a:cubicBezTo>
                      <a:pt x="6906" y="19339"/>
                      <a:pt x="6688" y="21599"/>
                      <a:pt x="10800" y="21599"/>
                    </a:cubicBezTo>
                    <a:cubicBezTo>
                      <a:pt x="14972" y="21599"/>
                      <a:pt x="14692" y="19349"/>
                      <a:pt x="16660" y="15577"/>
                    </a:cubicBezTo>
                    <a:cubicBezTo>
                      <a:pt x="17983" y="13039"/>
                      <a:pt x="21600" y="10124"/>
                      <a:pt x="21600" y="7425"/>
                    </a:cubicBezTo>
                    <a:cubicBezTo>
                      <a:pt x="21600" y="3324"/>
                      <a:pt x="16764" y="0"/>
                      <a:pt x="10800" y="0"/>
                    </a:cubicBezTo>
                  </a:path>
                </a:pathLst>
              </a:custGeom>
              <a:solidFill>
                <a:schemeClr val="accent1"/>
              </a:solidFill>
              <a:ln>
                <a:noFill/>
              </a:ln>
            </p:spPr>
            <p:txBody>
              <a:bodyPr anchorCtr="0" anchor="ctr" bIns="19050" lIns="19050" spcFirstLastPara="1" rIns="19050" wrap="square" tIns="1905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340" name="Google Shape;340;p10"/>
              <p:cNvSpPr/>
              <p:nvPr/>
            </p:nvSpPr>
            <p:spPr>
              <a:xfrm>
                <a:off x="3655219" y="3583782"/>
                <a:ext cx="94456" cy="94456"/>
              </a:xfrm>
              <a:custGeom>
                <a:rect b="b" l="l" r="r" t="t"/>
                <a:pathLst>
                  <a:path extrusionOk="0" h="21600" w="21600">
                    <a:moveTo>
                      <a:pt x="19938" y="0"/>
                    </a:moveTo>
                    <a:cubicBezTo>
                      <a:pt x="8943" y="0"/>
                      <a:pt x="0" y="8942"/>
                      <a:pt x="0" y="19938"/>
                    </a:cubicBezTo>
                    <a:cubicBezTo>
                      <a:pt x="0" y="20855"/>
                      <a:pt x="743" y="21600"/>
                      <a:pt x="1661" y="21600"/>
                    </a:cubicBezTo>
                    <a:cubicBezTo>
                      <a:pt x="2579" y="21600"/>
                      <a:pt x="3323" y="20855"/>
                      <a:pt x="3323" y="19938"/>
                    </a:cubicBezTo>
                    <a:cubicBezTo>
                      <a:pt x="3323" y="10777"/>
                      <a:pt x="10777" y="3323"/>
                      <a:pt x="19938" y="3323"/>
                    </a:cubicBezTo>
                    <a:cubicBezTo>
                      <a:pt x="20856" y="3323"/>
                      <a:pt x="21600" y="2578"/>
                      <a:pt x="21600" y="1661"/>
                    </a:cubicBezTo>
                    <a:cubicBezTo>
                      <a:pt x="21600" y="744"/>
                      <a:pt x="20856" y="0"/>
                      <a:pt x="19938" y="0"/>
                    </a:cubicBezTo>
                  </a:path>
                </a:pathLst>
              </a:custGeom>
              <a:solidFill>
                <a:schemeClr val="accent1"/>
              </a:solidFill>
              <a:ln>
                <a:noFill/>
              </a:ln>
            </p:spPr>
            <p:txBody>
              <a:bodyPr anchorCtr="0" anchor="ctr" bIns="19050" lIns="19050" spcFirstLastPara="1" rIns="19050" wrap="square" tIns="1905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grpSp>
        <p:sp>
          <p:nvSpPr>
            <p:cNvPr id="341" name="Google Shape;341;p10"/>
            <p:cNvSpPr txBox="1"/>
            <p:nvPr/>
          </p:nvSpPr>
          <p:spPr>
            <a:xfrm>
              <a:off x="1598999" y="3660743"/>
              <a:ext cx="1543927" cy="47415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600">
                  <a:solidFill>
                    <a:schemeClr val="lt2"/>
                  </a:solidFill>
                  <a:latin typeface="Arial"/>
                  <a:ea typeface="Arial"/>
                  <a:cs typeface="Arial"/>
                  <a:sym typeface="Arial"/>
                </a:rPr>
                <a:t>Predicting Disease</a:t>
              </a:r>
              <a:endParaRPr b="1" sz="1600">
                <a:solidFill>
                  <a:schemeClr val="lt2"/>
                </a:solidFill>
                <a:latin typeface="Arial"/>
                <a:ea typeface="Arial"/>
                <a:cs typeface="Arial"/>
                <a:sym typeface="Arial"/>
              </a:endParaRPr>
            </a:p>
          </p:txBody>
        </p:sp>
      </p:grpSp>
      <p:grpSp>
        <p:nvGrpSpPr>
          <p:cNvPr id="342" name="Google Shape;342;p10"/>
          <p:cNvGrpSpPr/>
          <p:nvPr/>
        </p:nvGrpSpPr>
        <p:grpSpPr>
          <a:xfrm>
            <a:off x="3978532" y="2476596"/>
            <a:ext cx="1589479" cy="1409553"/>
            <a:chOff x="3978532" y="2476596"/>
            <a:chExt cx="1589479" cy="1409553"/>
          </a:xfrm>
        </p:grpSpPr>
        <p:sp>
          <p:nvSpPr>
            <p:cNvPr id="343" name="Google Shape;343;p10"/>
            <p:cNvSpPr/>
            <p:nvPr/>
          </p:nvSpPr>
          <p:spPr>
            <a:xfrm>
              <a:off x="3978532" y="2725341"/>
              <a:ext cx="1407397" cy="1160808"/>
            </a:xfrm>
            <a:custGeom>
              <a:rect b="b" l="l" r="r" t="t"/>
              <a:pathLst>
                <a:path extrusionOk="0" h="1869493" w="2266626">
                  <a:moveTo>
                    <a:pt x="0" y="186949"/>
                  </a:moveTo>
                  <a:cubicBezTo>
                    <a:pt x="0" y="83700"/>
                    <a:pt x="83700" y="0"/>
                    <a:pt x="186949" y="0"/>
                  </a:cubicBezTo>
                  <a:lnTo>
                    <a:pt x="2079677" y="0"/>
                  </a:lnTo>
                  <a:cubicBezTo>
                    <a:pt x="2182926" y="0"/>
                    <a:pt x="2266626" y="83700"/>
                    <a:pt x="2266626" y="186949"/>
                  </a:cubicBezTo>
                  <a:lnTo>
                    <a:pt x="2266626" y="1682544"/>
                  </a:lnTo>
                  <a:cubicBezTo>
                    <a:pt x="2266626" y="1785793"/>
                    <a:pt x="2182926" y="1869493"/>
                    <a:pt x="2079677" y="1869493"/>
                  </a:cubicBezTo>
                  <a:lnTo>
                    <a:pt x="186949" y="1869493"/>
                  </a:lnTo>
                  <a:cubicBezTo>
                    <a:pt x="83700" y="1869493"/>
                    <a:pt x="0" y="1785793"/>
                    <a:pt x="0" y="1682544"/>
                  </a:cubicBezTo>
                  <a:lnTo>
                    <a:pt x="0" y="186949"/>
                  </a:lnTo>
                  <a:close/>
                </a:path>
              </a:pathLst>
            </a:custGeom>
            <a:solidFill>
              <a:schemeClr val="lt1">
                <a:alpha val="89803"/>
              </a:schemeClr>
            </a:solidFill>
            <a:ln cap="flat" cmpd="sng" w="12700">
              <a:solidFill>
                <a:schemeClr val="accent2"/>
              </a:solidFill>
              <a:prstDash val="solid"/>
              <a:miter lim="800000"/>
              <a:headEnd len="sm" w="sm" type="none"/>
              <a:tailEnd len="sm" w="sm" type="none"/>
            </a:ln>
          </p:spPr>
          <p:txBody>
            <a:bodyPr anchorCtr="0" anchor="t" bIns="121125" lIns="121125" spcFirstLastPara="1" rIns="121125" wrap="square" tIns="521725">
              <a:noAutofit/>
            </a:bodyPr>
            <a:lstStyle/>
            <a:p>
              <a:pPr indent="-25400" lvl="1" marL="285750" marR="0" rtl="0" algn="l">
                <a:lnSpc>
                  <a:spcPct val="90000"/>
                </a:lnSpc>
                <a:spcBef>
                  <a:spcPts val="0"/>
                </a:spcBef>
                <a:spcAft>
                  <a:spcPts val="0"/>
                </a:spcAft>
                <a:buClr>
                  <a:schemeClr val="dk1"/>
                </a:buClr>
                <a:buSzPts val="4100"/>
                <a:buFont typeface="Calibri"/>
                <a:buNone/>
              </a:pPr>
              <a:r>
                <a:t/>
              </a:r>
              <a:endParaRPr b="0" i="0" sz="4100" u="none" cap="none" strike="noStrike">
                <a:solidFill>
                  <a:schemeClr val="dk1"/>
                </a:solidFill>
                <a:latin typeface="Arial"/>
                <a:ea typeface="Arial"/>
                <a:cs typeface="Arial"/>
                <a:sym typeface="Arial"/>
              </a:endParaRPr>
            </a:p>
            <a:p>
              <a:pPr indent="-25400" lvl="1" marL="285750" marR="0" rtl="0" algn="l">
                <a:lnSpc>
                  <a:spcPct val="90000"/>
                </a:lnSpc>
                <a:spcBef>
                  <a:spcPts val="615"/>
                </a:spcBef>
                <a:spcAft>
                  <a:spcPts val="0"/>
                </a:spcAft>
                <a:buClr>
                  <a:schemeClr val="dk1"/>
                </a:buClr>
                <a:buSzPts val="4100"/>
                <a:buFont typeface="Calibri"/>
                <a:buNone/>
              </a:pPr>
              <a:r>
                <a:t/>
              </a:r>
              <a:endParaRPr b="0" i="0" sz="4100" u="none" cap="none" strike="noStrike">
                <a:solidFill>
                  <a:schemeClr val="dk1"/>
                </a:solidFill>
                <a:latin typeface="Arial"/>
                <a:ea typeface="Arial"/>
                <a:cs typeface="Arial"/>
                <a:sym typeface="Arial"/>
              </a:endParaRPr>
            </a:p>
          </p:txBody>
        </p:sp>
        <p:sp>
          <p:nvSpPr>
            <p:cNvPr id="344" name="Google Shape;344;p10"/>
            <p:cNvSpPr/>
            <p:nvPr/>
          </p:nvSpPr>
          <p:spPr>
            <a:xfrm>
              <a:off x="4291288" y="2476596"/>
              <a:ext cx="1251019" cy="497489"/>
            </a:xfrm>
            <a:custGeom>
              <a:rect b="b" l="l" r="r" t="t"/>
              <a:pathLst>
                <a:path extrusionOk="0" h="801211" w="2014779">
                  <a:moveTo>
                    <a:pt x="0" y="80121"/>
                  </a:moveTo>
                  <a:cubicBezTo>
                    <a:pt x="0" y="35871"/>
                    <a:pt x="35871" y="0"/>
                    <a:pt x="80121" y="0"/>
                  </a:cubicBezTo>
                  <a:lnTo>
                    <a:pt x="1934658" y="0"/>
                  </a:lnTo>
                  <a:cubicBezTo>
                    <a:pt x="1978908" y="0"/>
                    <a:pt x="2014779" y="35871"/>
                    <a:pt x="2014779" y="80121"/>
                  </a:cubicBezTo>
                  <a:lnTo>
                    <a:pt x="2014779" y="721090"/>
                  </a:lnTo>
                  <a:cubicBezTo>
                    <a:pt x="2014779" y="765340"/>
                    <a:pt x="1978908" y="801211"/>
                    <a:pt x="1934658" y="801211"/>
                  </a:cubicBezTo>
                  <a:lnTo>
                    <a:pt x="80121" y="801211"/>
                  </a:lnTo>
                  <a:cubicBezTo>
                    <a:pt x="35871" y="801211"/>
                    <a:pt x="0" y="765340"/>
                    <a:pt x="0" y="721090"/>
                  </a:cubicBezTo>
                  <a:lnTo>
                    <a:pt x="0" y="80121"/>
                  </a:lnTo>
                  <a:close/>
                </a:path>
              </a:pathLst>
            </a:custGeom>
            <a:solidFill>
              <a:schemeClr val="accent2"/>
            </a:solidFill>
            <a:ln cap="flat" cmpd="sng" w="12700">
              <a:solidFill>
                <a:schemeClr val="lt1"/>
              </a:solidFill>
              <a:prstDash val="solid"/>
              <a:miter lim="800000"/>
              <a:headEnd len="sm" w="sm" type="none"/>
              <a:tailEnd len="sm" w="sm" type="none"/>
            </a:ln>
          </p:spPr>
          <p:txBody>
            <a:bodyPr anchorCtr="0" anchor="ctr" bIns="81875" lIns="111075" spcFirstLastPara="1" rIns="111075" wrap="square" tIns="81875">
              <a:noAutofit/>
            </a:bodyPr>
            <a:lstStyle/>
            <a:p>
              <a:pPr indent="0" lvl="0" marL="0" marR="0" rtl="0" algn="ctr">
                <a:lnSpc>
                  <a:spcPct val="90000"/>
                </a:lnSpc>
                <a:spcBef>
                  <a:spcPts val="0"/>
                </a:spcBef>
                <a:spcAft>
                  <a:spcPts val="0"/>
                </a:spcAft>
                <a:buNone/>
              </a:pPr>
              <a:r>
                <a:t/>
              </a:r>
              <a:endParaRPr sz="4600">
                <a:solidFill>
                  <a:schemeClr val="lt1"/>
                </a:solidFill>
                <a:latin typeface="Arial"/>
                <a:ea typeface="Arial"/>
                <a:cs typeface="Arial"/>
                <a:sym typeface="Arial"/>
              </a:endParaRPr>
            </a:p>
          </p:txBody>
        </p:sp>
        <p:sp>
          <p:nvSpPr>
            <p:cNvPr id="345" name="Google Shape;345;p10"/>
            <p:cNvSpPr txBox="1"/>
            <p:nvPr/>
          </p:nvSpPr>
          <p:spPr>
            <a:xfrm>
              <a:off x="4304996" y="2568359"/>
              <a:ext cx="1263015" cy="33718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600">
                  <a:solidFill>
                    <a:schemeClr val="lt2"/>
                  </a:solidFill>
                  <a:latin typeface="Arial"/>
                  <a:ea typeface="Arial"/>
                  <a:cs typeface="Arial"/>
                  <a:sym typeface="Arial"/>
                </a:rPr>
                <a:t>Healty Tips</a:t>
              </a:r>
              <a:endParaRPr b="1" sz="1600">
                <a:solidFill>
                  <a:schemeClr val="lt2"/>
                </a:solidFill>
                <a:latin typeface="Arial"/>
                <a:ea typeface="Arial"/>
                <a:cs typeface="Arial"/>
                <a:sym typeface="Arial"/>
              </a:endParaRPr>
            </a:p>
          </p:txBody>
        </p:sp>
      </p:grpSp>
      <p:grpSp>
        <p:nvGrpSpPr>
          <p:cNvPr id="346" name="Google Shape;346;p10"/>
          <p:cNvGrpSpPr/>
          <p:nvPr/>
        </p:nvGrpSpPr>
        <p:grpSpPr>
          <a:xfrm>
            <a:off x="6546850" y="2725420"/>
            <a:ext cx="2061984" cy="1409700"/>
            <a:chOff x="6692183" y="2725341"/>
            <a:chExt cx="1890362" cy="1409552"/>
          </a:xfrm>
        </p:grpSpPr>
        <p:sp>
          <p:nvSpPr>
            <p:cNvPr id="347" name="Google Shape;347;p10"/>
            <p:cNvSpPr/>
            <p:nvPr/>
          </p:nvSpPr>
          <p:spPr>
            <a:xfrm>
              <a:off x="6692183" y="2725341"/>
              <a:ext cx="1407396" cy="1160808"/>
            </a:xfrm>
            <a:custGeom>
              <a:rect b="b" l="l" r="r" t="t"/>
              <a:pathLst>
                <a:path extrusionOk="0" h="1869493" w="2266626">
                  <a:moveTo>
                    <a:pt x="0" y="186949"/>
                  </a:moveTo>
                  <a:cubicBezTo>
                    <a:pt x="0" y="83700"/>
                    <a:pt x="83700" y="0"/>
                    <a:pt x="186949" y="0"/>
                  </a:cubicBezTo>
                  <a:lnTo>
                    <a:pt x="2079677" y="0"/>
                  </a:lnTo>
                  <a:cubicBezTo>
                    <a:pt x="2182926" y="0"/>
                    <a:pt x="2266626" y="83700"/>
                    <a:pt x="2266626" y="186949"/>
                  </a:cubicBezTo>
                  <a:lnTo>
                    <a:pt x="2266626" y="1682544"/>
                  </a:lnTo>
                  <a:cubicBezTo>
                    <a:pt x="2266626" y="1785793"/>
                    <a:pt x="2182926" y="1869493"/>
                    <a:pt x="2079677" y="1869493"/>
                  </a:cubicBezTo>
                  <a:lnTo>
                    <a:pt x="186949" y="1869493"/>
                  </a:lnTo>
                  <a:cubicBezTo>
                    <a:pt x="83700" y="1869493"/>
                    <a:pt x="0" y="1785793"/>
                    <a:pt x="0" y="1682544"/>
                  </a:cubicBezTo>
                  <a:lnTo>
                    <a:pt x="0" y="186949"/>
                  </a:lnTo>
                  <a:close/>
                </a:path>
              </a:pathLst>
            </a:custGeom>
            <a:solidFill>
              <a:schemeClr val="lt1">
                <a:alpha val="89803"/>
              </a:schemeClr>
            </a:solidFill>
            <a:ln cap="flat" cmpd="sng" w="12700">
              <a:solidFill>
                <a:schemeClr val="accent3"/>
              </a:solidFill>
              <a:prstDash val="solid"/>
              <a:miter lim="800000"/>
              <a:headEnd len="sm" w="sm" type="none"/>
              <a:tailEnd len="sm" w="sm" type="none"/>
            </a:ln>
          </p:spPr>
          <p:txBody>
            <a:bodyPr anchorCtr="0" anchor="t" bIns="521725" lIns="121125" spcFirstLastPara="1" rIns="121125" wrap="square" tIns="121125">
              <a:noAutofit/>
            </a:bodyPr>
            <a:lstStyle/>
            <a:p>
              <a:pPr indent="-25400" lvl="1" marL="285750" marR="0" rtl="0" algn="l">
                <a:lnSpc>
                  <a:spcPct val="90000"/>
                </a:lnSpc>
                <a:spcBef>
                  <a:spcPts val="0"/>
                </a:spcBef>
                <a:spcAft>
                  <a:spcPts val="0"/>
                </a:spcAft>
                <a:buClr>
                  <a:schemeClr val="dk1"/>
                </a:buClr>
                <a:buSzPts val="4100"/>
                <a:buFont typeface="Calibri"/>
                <a:buNone/>
              </a:pPr>
              <a:r>
                <a:t/>
              </a:r>
              <a:endParaRPr b="0" i="0" sz="4100" u="none" cap="none" strike="noStrike">
                <a:solidFill>
                  <a:schemeClr val="dk1"/>
                </a:solidFill>
                <a:latin typeface="Arial"/>
                <a:ea typeface="Arial"/>
                <a:cs typeface="Arial"/>
                <a:sym typeface="Arial"/>
              </a:endParaRPr>
            </a:p>
            <a:p>
              <a:pPr indent="-25400" lvl="1" marL="285750" marR="0" rtl="0" algn="l">
                <a:lnSpc>
                  <a:spcPct val="90000"/>
                </a:lnSpc>
                <a:spcBef>
                  <a:spcPts val="615"/>
                </a:spcBef>
                <a:spcAft>
                  <a:spcPts val="0"/>
                </a:spcAft>
                <a:buClr>
                  <a:schemeClr val="dk1"/>
                </a:buClr>
                <a:buSzPts val="4100"/>
                <a:buFont typeface="Calibri"/>
                <a:buNone/>
              </a:pPr>
              <a:r>
                <a:t/>
              </a:r>
              <a:endParaRPr b="0" i="0" sz="4100" u="none" cap="none" strike="noStrike">
                <a:solidFill>
                  <a:schemeClr val="dk1"/>
                </a:solidFill>
                <a:latin typeface="Arial"/>
                <a:ea typeface="Arial"/>
                <a:cs typeface="Arial"/>
                <a:sym typeface="Arial"/>
              </a:endParaRPr>
            </a:p>
          </p:txBody>
        </p:sp>
        <p:sp>
          <p:nvSpPr>
            <p:cNvPr id="348" name="Google Shape;348;p10"/>
            <p:cNvSpPr/>
            <p:nvPr/>
          </p:nvSpPr>
          <p:spPr>
            <a:xfrm>
              <a:off x="7004797" y="3637105"/>
              <a:ext cx="1457117" cy="497788"/>
            </a:xfrm>
            <a:custGeom>
              <a:rect b="b" l="l" r="r" t="t"/>
              <a:pathLst>
                <a:path extrusionOk="0" h="801211" w="2014779">
                  <a:moveTo>
                    <a:pt x="0" y="80121"/>
                  </a:moveTo>
                  <a:cubicBezTo>
                    <a:pt x="0" y="35871"/>
                    <a:pt x="35871" y="0"/>
                    <a:pt x="80121" y="0"/>
                  </a:cubicBezTo>
                  <a:lnTo>
                    <a:pt x="1934658" y="0"/>
                  </a:lnTo>
                  <a:cubicBezTo>
                    <a:pt x="1978908" y="0"/>
                    <a:pt x="2014779" y="35871"/>
                    <a:pt x="2014779" y="80121"/>
                  </a:cubicBezTo>
                  <a:lnTo>
                    <a:pt x="2014779" y="721090"/>
                  </a:lnTo>
                  <a:cubicBezTo>
                    <a:pt x="2014779" y="765340"/>
                    <a:pt x="1978908" y="801211"/>
                    <a:pt x="1934658" y="801211"/>
                  </a:cubicBezTo>
                  <a:lnTo>
                    <a:pt x="80121" y="801211"/>
                  </a:lnTo>
                  <a:cubicBezTo>
                    <a:pt x="35871" y="801211"/>
                    <a:pt x="0" y="765340"/>
                    <a:pt x="0" y="721090"/>
                  </a:cubicBezTo>
                  <a:lnTo>
                    <a:pt x="0" y="80121"/>
                  </a:lnTo>
                  <a:close/>
                </a:path>
              </a:pathLst>
            </a:custGeom>
            <a:solidFill>
              <a:schemeClr val="accent3"/>
            </a:solidFill>
            <a:ln cap="flat" cmpd="sng" w="12700">
              <a:solidFill>
                <a:schemeClr val="lt1"/>
              </a:solidFill>
              <a:prstDash val="solid"/>
              <a:miter lim="800000"/>
              <a:headEnd len="sm" w="sm" type="none"/>
              <a:tailEnd len="sm" w="sm" type="none"/>
            </a:ln>
          </p:spPr>
          <p:txBody>
            <a:bodyPr anchorCtr="0" anchor="ctr" bIns="81875" lIns="111075" spcFirstLastPara="1" rIns="111075" wrap="square" tIns="81875">
              <a:noAutofit/>
            </a:bodyPr>
            <a:lstStyle/>
            <a:p>
              <a:pPr indent="0" lvl="0" marL="0" marR="0" rtl="0" algn="ctr">
                <a:lnSpc>
                  <a:spcPct val="90000"/>
                </a:lnSpc>
                <a:spcBef>
                  <a:spcPts val="0"/>
                </a:spcBef>
                <a:spcAft>
                  <a:spcPts val="0"/>
                </a:spcAft>
                <a:buNone/>
              </a:pPr>
              <a:r>
                <a:t/>
              </a:r>
              <a:endParaRPr sz="4600">
                <a:solidFill>
                  <a:schemeClr val="lt1"/>
                </a:solidFill>
                <a:latin typeface="Arial"/>
                <a:ea typeface="Arial"/>
                <a:cs typeface="Arial"/>
                <a:sym typeface="Arial"/>
              </a:endParaRPr>
            </a:p>
          </p:txBody>
        </p:sp>
        <p:sp>
          <p:nvSpPr>
            <p:cNvPr id="349" name="Google Shape;349;p10"/>
            <p:cNvSpPr txBox="1"/>
            <p:nvPr/>
          </p:nvSpPr>
          <p:spPr>
            <a:xfrm>
              <a:off x="6866245" y="3717742"/>
              <a:ext cx="1716300" cy="3078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400" u="sng">
                  <a:solidFill>
                    <a:schemeClr val="lt2"/>
                  </a:solidFill>
                  <a:latin typeface="Arial"/>
                  <a:ea typeface="Arial"/>
                  <a:cs typeface="Arial"/>
                  <a:sym typeface="Arial"/>
                </a:rPr>
                <a:t>Details o</a:t>
              </a:r>
              <a:r>
                <a:rPr b="1" lang="en-US" u="sng">
                  <a:solidFill>
                    <a:schemeClr val="lt2"/>
                  </a:solidFill>
                </a:rPr>
                <a:t>f</a:t>
              </a:r>
              <a:r>
                <a:rPr b="1" lang="en-US" sz="1400" u="sng">
                  <a:solidFill>
                    <a:schemeClr val="lt2"/>
                  </a:solidFill>
                  <a:latin typeface="Arial"/>
                  <a:ea typeface="Arial"/>
                  <a:cs typeface="Arial"/>
                  <a:sym typeface="Arial"/>
                </a:rPr>
                <a:t> Disease</a:t>
              </a:r>
              <a:endParaRPr b="1" sz="1400" u="sng">
                <a:solidFill>
                  <a:schemeClr val="lt2"/>
                </a:solidFill>
                <a:latin typeface="Arial"/>
                <a:ea typeface="Arial"/>
                <a:cs typeface="Arial"/>
                <a:sym typeface="Arial"/>
              </a:endParaRPr>
            </a:p>
          </p:txBody>
        </p:sp>
      </p:grpSp>
      <p:grpSp>
        <p:nvGrpSpPr>
          <p:cNvPr id="350" name="Google Shape;350;p10"/>
          <p:cNvGrpSpPr/>
          <p:nvPr/>
        </p:nvGrpSpPr>
        <p:grpSpPr>
          <a:xfrm>
            <a:off x="8699500" y="1821180"/>
            <a:ext cx="3121660" cy="2108835"/>
            <a:chOff x="9195783" y="2476596"/>
            <a:chExt cx="1563775" cy="1409553"/>
          </a:xfrm>
        </p:grpSpPr>
        <p:sp>
          <p:nvSpPr>
            <p:cNvPr id="351" name="Google Shape;351;p10"/>
            <p:cNvSpPr/>
            <p:nvPr/>
          </p:nvSpPr>
          <p:spPr>
            <a:xfrm>
              <a:off x="9195783" y="2725341"/>
              <a:ext cx="1407397" cy="1160808"/>
            </a:xfrm>
            <a:custGeom>
              <a:rect b="b" l="l" r="r" t="t"/>
              <a:pathLst>
                <a:path extrusionOk="0" h="1869493" w="2266626">
                  <a:moveTo>
                    <a:pt x="0" y="186949"/>
                  </a:moveTo>
                  <a:cubicBezTo>
                    <a:pt x="0" y="83700"/>
                    <a:pt x="83700" y="0"/>
                    <a:pt x="186949" y="0"/>
                  </a:cubicBezTo>
                  <a:lnTo>
                    <a:pt x="2079677" y="0"/>
                  </a:lnTo>
                  <a:cubicBezTo>
                    <a:pt x="2182926" y="0"/>
                    <a:pt x="2266626" y="83700"/>
                    <a:pt x="2266626" y="186949"/>
                  </a:cubicBezTo>
                  <a:lnTo>
                    <a:pt x="2266626" y="1682544"/>
                  </a:lnTo>
                  <a:cubicBezTo>
                    <a:pt x="2266626" y="1785793"/>
                    <a:pt x="2182926" y="1869493"/>
                    <a:pt x="2079677" y="1869493"/>
                  </a:cubicBezTo>
                  <a:lnTo>
                    <a:pt x="186949" y="1869493"/>
                  </a:lnTo>
                  <a:cubicBezTo>
                    <a:pt x="83700" y="1869493"/>
                    <a:pt x="0" y="1785793"/>
                    <a:pt x="0" y="1682544"/>
                  </a:cubicBezTo>
                  <a:lnTo>
                    <a:pt x="0" y="186949"/>
                  </a:lnTo>
                  <a:close/>
                </a:path>
              </a:pathLst>
            </a:custGeom>
            <a:solidFill>
              <a:schemeClr val="lt1">
                <a:alpha val="89803"/>
              </a:schemeClr>
            </a:solidFill>
            <a:ln cap="flat" cmpd="sng" w="12700">
              <a:solidFill>
                <a:schemeClr val="accent4"/>
              </a:solidFill>
              <a:prstDash val="solid"/>
              <a:miter lim="800000"/>
              <a:headEnd len="sm" w="sm" type="none"/>
              <a:tailEnd len="sm" w="sm" type="none"/>
            </a:ln>
          </p:spPr>
          <p:txBody>
            <a:bodyPr anchorCtr="0" anchor="t" bIns="121125" lIns="121125" spcFirstLastPara="1" rIns="121125" wrap="square" tIns="521725">
              <a:noAutofit/>
            </a:bodyPr>
            <a:lstStyle/>
            <a:p>
              <a:pPr indent="-25400" lvl="1" marL="285750" marR="0" rtl="0" algn="l">
                <a:lnSpc>
                  <a:spcPct val="90000"/>
                </a:lnSpc>
                <a:spcBef>
                  <a:spcPts val="0"/>
                </a:spcBef>
                <a:spcAft>
                  <a:spcPts val="0"/>
                </a:spcAft>
                <a:buClr>
                  <a:schemeClr val="dk1"/>
                </a:buClr>
                <a:buSzPts val="4100"/>
                <a:buFont typeface="Calibri"/>
                <a:buNone/>
              </a:pPr>
              <a:r>
                <a:t/>
              </a:r>
              <a:endParaRPr b="0" i="0" sz="4100" u="none" cap="none" strike="noStrike">
                <a:solidFill>
                  <a:schemeClr val="dk1"/>
                </a:solidFill>
                <a:latin typeface="Arial"/>
                <a:ea typeface="Arial"/>
                <a:cs typeface="Arial"/>
                <a:sym typeface="Arial"/>
              </a:endParaRPr>
            </a:p>
            <a:p>
              <a:pPr indent="-25400" lvl="1" marL="285750" marR="0" rtl="0" algn="l">
                <a:lnSpc>
                  <a:spcPct val="90000"/>
                </a:lnSpc>
                <a:spcBef>
                  <a:spcPts val="615"/>
                </a:spcBef>
                <a:spcAft>
                  <a:spcPts val="0"/>
                </a:spcAft>
                <a:buClr>
                  <a:schemeClr val="dk1"/>
                </a:buClr>
                <a:buSzPts val="4100"/>
                <a:buFont typeface="Calibri"/>
                <a:buNone/>
              </a:pPr>
              <a:r>
                <a:t/>
              </a:r>
              <a:endParaRPr b="0" i="0" sz="4100" u="none" cap="none" strike="noStrike">
                <a:solidFill>
                  <a:schemeClr val="dk1"/>
                </a:solidFill>
                <a:latin typeface="Arial"/>
                <a:ea typeface="Arial"/>
                <a:cs typeface="Arial"/>
                <a:sym typeface="Arial"/>
              </a:endParaRPr>
            </a:p>
          </p:txBody>
        </p:sp>
        <p:sp>
          <p:nvSpPr>
            <p:cNvPr id="352" name="Google Shape;352;p10"/>
            <p:cNvSpPr/>
            <p:nvPr/>
          </p:nvSpPr>
          <p:spPr>
            <a:xfrm>
              <a:off x="9508539" y="2476596"/>
              <a:ext cx="1251019" cy="497489"/>
            </a:xfrm>
            <a:custGeom>
              <a:rect b="b" l="l" r="r" t="t"/>
              <a:pathLst>
                <a:path extrusionOk="0" h="801211" w="2014779">
                  <a:moveTo>
                    <a:pt x="0" y="80121"/>
                  </a:moveTo>
                  <a:cubicBezTo>
                    <a:pt x="0" y="35871"/>
                    <a:pt x="35871" y="0"/>
                    <a:pt x="80121" y="0"/>
                  </a:cubicBezTo>
                  <a:lnTo>
                    <a:pt x="1934658" y="0"/>
                  </a:lnTo>
                  <a:cubicBezTo>
                    <a:pt x="1978908" y="0"/>
                    <a:pt x="2014779" y="35871"/>
                    <a:pt x="2014779" y="80121"/>
                  </a:cubicBezTo>
                  <a:lnTo>
                    <a:pt x="2014779" y="721090"/>
                  </a:lnTo>
                  <a:cubicBezTo>
                    <a:pt x="2014779" y="765340"/>
                    <a:pt x="1978908" y="801211"/>
                    <a:pt x="1934658" y="801211"/>
                  </a:cubicBezTo>
                  <a:lnTo>
                    <a:pt x="80121" y="801211"/>
                  </a:lnTo>
                  <a:cubicBezTo>
                    <a:pt x="35871" y="801211"/>
                    <a:pt x="0" y="765340"/>
                    <a:pt x="0" y="721090"/>
                  </a:cubicBezTo>
                  <a:lnTo>
                    <a:pt x="0" y="80121"/>
                  </a:lnTo>
                  <a:close/>
                </a:path>
              </a:pathLst>
            </a:custGeom>
            <a:solidFill>
              <a:schemeClr val="accent4"/>
            </a:solidFill>
            <a:ln cap="flat" cmpd="sng" w="12700">
              <a:solidFill>
                <a:schemeClr val="lt1"/>
              </a:solidFill>
              <a:prstDash val="solid"/>
              <a:miter lim="800000"/>
              <a:headEnd len="sm" w="sm" type="none"/>
              <a:tailEnd len="sm" w="sm" type="none"/>
            </a:ln>
          </p:spPr>
          <p:txBody>
            <a:bodyPr anchorCtr="0" anchor="ctr" bIns="81875" lIns="111075" spcFirstLastPara="1" rIns="111075" wrap="square" tIns="81875">
              <a:noAutofit/>
            </a:bodyPr>
            <a:lstStyle/>
            <a:p>
              <a:pPr indent="0" lvl="0" marL="0" marR="0" rtl="0" algn="ctr">
                <a:lnSpc>
                  <a:spcPct val="90000"/>
                </a:lnSpc>
                <a:spcBef>
                  <a:spcPts val="0"/>
                </a:spcBef>
                <a:spcAft>
                  <a:spcPts val="0"/>
                </a:spcAft>
                <a:buNone/>
              </a:pPr>
              <a:r>
                <a:t/>
              </a:r>
              <a:endParaRPr sz="4600">
                <a:solidFill>
                  <a:schemeClr val="lt1"/>
                </a:solidFill>
                <a:latin typeface="Arial"/>
                <a:ea typeface="Arial"/>
                <a:cs typeface="Arial"/>
                <a:sym typeface="Arial"/>
              </a:endParaRPr>
            </a:p>
          </p:txBody>
        </p:sp>
        <p:sp>
          <p:nvSpPr>
            <p:cNvPr id="353" name="Google Shape;353;p10"/>
            <p:cNvSpPr txBox="1"/>
            <p:nvPr/>
          </p:nvSpPr>
          <p:spPr>
            <a:xfrm>
              <a:off x="9508589" y="2556219"/>
              <a:ext cx="1119276" cy="22537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600">
                  <a:solidFill>
                    <a:schemeClr val="lt2"/>
                  </a:solidFill>
                  <a:latin typeface="Arial"/>
                  <a:ea typeface="Arial"/>
                  <a:cs typeface="Arial"/>
                  <a:sym typeface="Arial"/>
                </a:rPr>
                <a:t>Recommendations</a:t>
              </a:r>
              <a:endParaRPr b="1" sz="1600">
                <a:solidFill>
                  <a:schemeClr val="lt2"/>
                </a:solidFill>
                <a:latin typeface="Arial"/>
                <a:ea typeface="Arial"/>
                <a:cs typeface="Arial"/>
                <a:sym typeface="Arial"/>
              </a:endParaRPr>
            </a:p>
          </p:txBody>
        </p:sp>
      </p:grpSp>
      <p:sp>
        <p:nvSpPr>
          <p:cNvPr id="354" name="Google Shape;354;p10"/>
          <p:cNvSpPr txBox="1"/>
          <p:nvPr/>
        </p:nvSpPr>
        <p:spPr>
          <a:xfrm>
            <a:off x="1198880" y="4920615"/>
            <a:ext cx="10046335" cy="1198880"/>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1" lang="en-US" sz="1800">
                <a:solidFill>
                  <a:srgbClr val="3F3F3F"/>
                </a:solidFill>
                <a:latin typeface="Arial"/>
                <a:ea typeface="Arial"/>
                <a:cs typeface="Arial"/>
                <a:sym typeface="Arial"/>
              </a:rPr>
              <a:t> The methods are suitable for the diagnosis of common diseases and disease triage for specialized diseases. The availability in practice is proved and analyzed in the experiments of this paper. In addition, future research is also required to investigate automatic symptom extraction and discuss the maximum number size of symptoms.</a:t>
            </a:r>
            <a:endParaRPr b="1" sz="1800">
              <a:solidFill>
                <a:srgbClr val="3F3F3F"/>
              </a:solidFill>
              <a:latin typeface="Arial"/>
              <a:ea typeface="Arial"/>
              <a:cs typeface="Arial"/>
              <a:sym typeface="Arial"/>
            </a:endParaRPr>
          </a:p>
        </p:txBody>
      </p:sp>
      <p:sp>
        <p:nvSpPr>
          <p:cNvPr id="355" name="Google Shape;355;p10"/>
          <p:cNvSpPr/>
          <p:nvPr/>
        </p:nvSpPr>
        <p:spPr>
          <a:xfrm>
            <a:off x="4488560" y="3070070"/>
            <a:ext cx="403949" cy="572473"/>
          </a:xfrm>
          <a:custGeom>
            <a:rect b="b" l="l" r="r" t="t"/>
            <a:pathLst>
              <a:path extrusionOk="0" h="21600" w="21600">
                <a:moveTo>
                  <a:pt x="15386" y="14175"/>
                </a:moveTo>
                <a:lnTo>
                  <a:pt x="6223" y="14175"/>
                </a:lnTo>
                <a:cubicBezTo>
                  <a:pt x="5734" y="13446"/>
                  <a:pt x="5147" y="12716"/>
                  <a:pt x="4568" y="12003"/>
                </a:cubicBezTo>
                <a:cubicBezTo>
                  <a:pt x="3287" y="10427"/>
                  <a:pt x="1963" y="8797"/>
                  <a:pt x="1963" y="7425"/>
                </a:cubicBezTo>
                <a:cubicBezTo>
                  <a:pt x="1963" y="4075"/>
                  <a:pt x="5927" y="1350"/>
                  <a:pt x="10800" y="1350"/>
                </a:cubicBezTo>
                <a:cubicBezTo>
                  <a:pt x="15672" y="1350"/>
                  <a:pt x="19636" y="4075"/>
                  <a:pt x="19636" y="7425"/>
                </a:cubicBezTo>
                <a:cubicBezTo>
                  <a:pt x="19636" y="8787"/>
                  <a:pt x="18312" y="10425"/>
                  <a:pt x="17029" y="12011"/>
                </a:cubicBezTo>
                <a:cubicBezTo>
                  <a:pt x="16455" y="12723"/>
                  <a:pt x="15873" y="13449"/>
                  <a:pt x="15386" y="14175"/>
                </a:cubicBezTo>
                <a:moveTo>
                  <a:pt x="10800" y="20249"/>
                </a:moveTo>
                <a:cubicBezTo>
                  <a:pt x="9805" y="20249"/>
                  <a:pt x="9347" y="20171"/>
                  <a:pt x="8839" y="19406"/>
                </a:cubicBezTo>
                <a:lnTo>
                  <a:pt x="13000" y="19048"/>
                </a:lnTo>
                <a:cubicBezTo>
                  <a:pt x="12398" y="20164"/>
                  <a:pt x="11959" y="20249"/>
                  <a:pt x="10800" y="20249"/>
                </a:cubicBezTo>
                <a:moveTo>
                  <a:pt x="7595" y="16813"/>
                </a:moveTo>
                <a:cubicBezTo>
                  <a:pt x="7417" y="16407"/>
                  <a:pt x="7215" y="15978"/>
                  <a:pt x="6991" y="15525"/>
                </a:cubicBezTo>
                <a:lnTo>
                  <a:pt x="14616" y="15525"/>
                </a:lnTo>
                <a:cubicBezTo>
                  <a:pt x="14496" y="15767"/>
                  <a:pt x="14375" y="16010"/>
                  <a:pt x="14270" y="16239"/>
                </a:cubicBezTo>
                <a:cubicBezTo>
                  <a:pt x="14270" y="16239"/>
                  <a:pt x="7595" y="16813"/>
                  <a:pt x="7595" y="16813"/>
                </a:cubicBezTo>
                <a:close/>
                <a:moveTo>
                  <a:pt x="13345" y="18343"/>
                </a:moveTo>
                <a:lnTo>
                  <a:pt x="8476" y="18762"/>
                </a:lnTo>
                <a:cubicBezTo>
                  <a:pt x="8303" y="18416"/>
                  <a:pt x="8116" y="18011"/>
                  <a:pt x="7890" y="17483"/>
                </a:cubicBezTo>
                <a:cubicBezTo>
                  <a:pt x="7887" y="17477"/>
                  <a:pt x="7883" y="17469"/>
                  <a:pt x="7881" y="17462"/>
                </a:cubicBezTo>
                <a:lnTo>
                  <a:pt x="13957" y="16941"/>
                </a:lnTo>
                <a:cubicBezTo>
                  <a:pt x="13871" y="17140"/>
                  <a:pt x="13778" y="17350"/>
                  <a:pt x="13698" y="17537"/>
                </a:cubicBezTo>
                <a:cubicBezTo>
                  <a:pt x="13569" y="17841"/>
                  <a:pt x="13453" y="18104"/>
                  <a:pt x="13345" y="18343"/>
                </a:cubicBezTo>
                <a:moveTo>
                  <a:pt x="10800" y="0"/>
                </a:moveTo>
                <a:cubicBezTo>
                  <a:pt x="4835" y="0"/>
                  <a:pt x="0" y="3324"/>
                  <a:pt x="0" y="7425"/>
                </a:cubicBezTo>
                <a:cubicBezTo>
                  <a:pt x="0" y="10146"/>
                  <a:pt x="3621" y="13029"/>
                  <a:pt x="4939" y="15562"/>
                </a:cubicBezTo>
                <a:cubicBezTo>
                  <a:pt x="6906" y="19339"/>
                  <a:pt x="6688" y="21599"/>
                  <a:pt x="10800" y="21599"/>
                </a:cubicBezTo>
                <a:cubicBezTo>
                  <a:pt x="14972" y="21599"/>
                  <a:pt x="14692" y="19349"/>
                  <a:pt x="16660" y="15577"/>
                </a:cubicBezTo>
                <a:cubicBezTo>
                  <a:pt x="17983" y="13039"/>
                  <a:pt x="21600" y="10124"/>
                  <a:pt x="21600" y="7425"/>
                </a:cubicBezTo>
                <a:cubicBezTo>
                  <a:pt x="21600" y="3324"/>
                  <a:pt x="16764" y="0"/>
                  <a:pt x="10800" y="0"/>
                </a:cubicBezTo>
              </a:path>
            </a:pathLst>
          </a:custGeom>
          <a:solidFill>
            <a:srgbClr val="ED7D31"/>
          </a:solidFill>
          <a:ln>
            <a:noFill/>
          </a:ln>
        </p:spPr>
        <p:txBody>
          <a:bodyPr anchorCtr="0" anchor="ctr" bIns="19050" lIns="19050" spcFirstLastPara="1" rIns="19050" wrap="square" tIns="1905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356" name="Google Shape;356;p10"/>
          <p:cNvSpPr/>
          <p:nvPr/>
        </p:nvSpPr>
        <p:spPr>
          <a:xfrm>
            <a:off x="7306055" y="2953865"/>
            <a:ext cx="403949" cy="572473"/>
          </a:xfrm>
          <a:custGeom>
            <a:rect b="b" l="l" r="r" t="t"/>
            <a:pathLst>
              <a:path extrusionOk="0" h="21600" w="21600">
                <a:moveTo>
                  <a:pt x="15386" y="14175"/>
                </a:moveTo>
                <a:lnTo>
                  <a:pt x="6223" y="14175"/>
                </a:lnTo>
                <a:cubicBezTo>
                  <a:pt x="5734" y="13446"/>
                  <a:pt x="5147" y="12716"/>
                  <a:pt x="4568" y="12003"/>
                </a:cubicBezTo>
                <a:cubicBezTo>
                  <a:pt x="3287" y="10427"/>
                  <a:pt x="1963" y="8797"/>
                  <a:pt x="1963" y="7425"/>
                </a:cubicBezTo>
                <a:cubicBezTo>
                  <a:pt x="1963" y="4075"/>
                  <a:pt x="5927" y="1350"/>
                  <a:pt x="10800" y="1350"/>
                </a:cubicBezTo>
                <a:cubicBezTo>
                  <a:pt x="15672" y="1350"/>
                  <a:pt x="19636" y="4075"/>
                  <a:pt x="19636" y="7425"/>
                </a:cubicBezTo>
                <a:cubicBezTo>
                  <a:pt x="19636" y="8787"/>
                  <a:pt x="18312" y="10425"/>
                  <a:pt x="17029" y="12011"/>
                </a:cubicBezTo>
                <a:cubicBezTo>
                  <a:pt x="16455" y="12723"/>
                  <a:pt x="15873" y="13449"/>
                  <a:pt x="15386" y="14175"/>
                </a:cubicBezTo>
                <a:moveTo>
                  <a:pt x="10800" y="20249"/>
                </a:moveTo>
                <a:cubicBezTo>
                  <a:pt x="9805" y="20249"/>
                  <a:pt x="9347" y="20171"/>
                  <a:pt x="8839" y="19406"/>
                </a:cubicBezTo>
                <a:lnTo>
                  <a:pt x="13000" y="19048"/>
                </a:lnTo>
                <a:cubicBezTo>
                  <a:pt x="12398" y="20164"/>
                  <a:pt x="11959" y="20249"/>
                  <a:pt x="10800" y="20249"/>
                </a:cubicBezTo>
                <a:moveTo>
                  <a:pt x="7595" y="16813"/>
                </a:moveTo>
                <a:cubicBezTo>
                  <a:pt x="7417" y="16407"/>
                  <a:pt x="7215" y="15978"/>
                  <a:pt x="6991" y="15525"/>
                </a:cubicBezTo>
                <a:lnTo>
                  <a:pt x="14616" y="15525"/>
                </a:lnTo>
                <a:cubicBezTo>
                  <a:pt x="14496" y="15767"/>
                  <a:pt x="14375" y="16010"/>
                  <a:pt x="14270" y="16239"/>
                </a:cubicBezTo>
                <a:cubicBezTo>
                  <a:pt x="14270" y="16239"/>
                  <a:pt x="7595" y="16813"/>
                  <a:pt x="7595" y="16813"/>
                </a:cubicBezTo>
                <a:close/>
                <a:moveTo>
                  <a:pt x="13345" y="18343"/>
                </a:moveTo>
                <a:lnTo>
                  <a:pt x="8476" y="18762"/>
                </a:lnTo>
                <a:cubicBezTo>
                  <a:pt x="8303" y="18416"/>
                  <a:pt x="8116" y="18011"/>
                  <a:pt x="7890" y="17483"/>
                </a:cubicBezTo>
                <a:cubicBezTo>
                  <a:pt x="7887" y="17477"/>
                  <a:pt x="7883" y="17469"/>
                  <a:pt x="7881" y="17462"/>
                </a:cubicBezTo>
                <a:lnTo>
                  <a:pt x="13957" y="16941"/>
                </a:lnTo>
                <a:cubicBezTo>
                  <a:pt x="13871" y="17140"/>
                  <a:pt x="13778" y="17350"/>
                  <a:pt x="13698" y="17537"/>
                </a:cubicBezTo>
                <a:cubicBezTo>
                  <a:pt x="13569" y="17841"/>
                  <a:pt x="13453" y="18104"/>
                  <a:pt x="13345" y="18343"/>
                </a:cubicBezTo>
                <a:moveTo>
                  <a:pt x="10800" y="0"/>
                </a:moveTo>
                <a:cubicBezTo>
                  <a:pt x="4835" y="0"/>
                  <a:pt x="0" y="3324"/>
                  <a:pt x="0" y="7425"/>
                </a:cubicBezTo>
                <a:cubicBezTo>
                  <a:pt x="0" y="10146"/>
                  <a:pt x="3621" y="13029"/>
                  <a:pt x="4939" y="15562"/>
                </a:cubicBezTo>
                <a:cubicBezTo>
                  <a:pt x="6906" y="19339"/>
                  <a:pt x="6688" y="21599"/>
                  <a:pt x="10800" y="21599"/>
                </a:cubicBezTo>
                <a:cubicBezTo>
                  <a:pt x="14972" y="21599"/>
                  <a:pt x="14692" y="19349"/>
                  <a:pt x="16660" y="15577"/>
                </a:cubicBezTo>
                <a:cubicBezTo>
                  <a:pt x="17983" y="13039"/>
                  <a:pt x="21600" y="10124"/>
                  <a:pt x="21600" y="7425"/>
                </a:cubicBezTo>
                <a:cubicBezTo>
                  <a:pt x="21600" y="3324"/>
                  <a:pt x="16764" y="0"/>
                  <a:pt x="10800" y="0"/>
                </a:cubicBezTo>
              </a:path>
            </a:pathLst>
          </a:custGeom>
          <a:solidFill>
            <a:srgbClr val="A5A5A5"/>
          </a:solidFill>
          <a:ln>
            <a:noFill/>
          </a:ln>
        </p:spPr>
        <p:txBody>
          <a:bodyPr anchorCtr="0" anchor="ctr" bIns="19050" lIns="19050" spcFirstLastPara="1" rIns="19050" wrap="square" tIns="1905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357" name="Google Shape;357;p10"/>
          <p:cNvSpPr/>
          <p:nvPr/>
        </p:nvSpPr>
        <p:spPr>
          <a:xfrm>
            <a:off x="9736200" y="2978630"/>
            <a:ext cx="403949" cy="572473"/>
          </a:xfrm>
          <a:custGeom>
            <a:rect b="b" l="l" r="r" t="t"/>
            <a:pathLst>
              <a:path extrusionOk="0" h="21600" w="21600">
                <a:moveTo>
                  <a:pt x="15386" y="14175"/>
                </a:moveTo>
                <a:lnTo>
                  <a:pt x="6223" y="14175"/>
                </a:lnTo>
                <a:cubicBezTo>
                  <a:pt x="5734" y="13446"/>
                  <a:pt x="5147" y="12716"/>
                  <a:pt x="4568" y="12003"/>
                </a:cubicBezTo>
                <a:cubicBezTo>
                  <a:pt x="3287" y="10427"/>
                  <a:pt x="1963" y="8797"/>
                  <a:pt x="1963" y="7425"/>
                </a:cubicBezTo>
                <a:cubicBezTo>
                  <a:pt x="1963" y="4075"/>
                  <a:pt x="5927" y="1350"/>
                  <a:pt x="10800" y="1350"/>
                </a:cubicBezTo>
                <a:cubicBezTo>
                  <a:pt x="15672" y="1350"/>
                  <a:pt x="19636" y="4075"/>
                  <a:pt x="19636" y="7425"/>
                </a:cubicBezTo>
                <a:cubicBezTo>
                  <a:pt x="19636" y="8787"/>
                  <a:pt x="18312" y="10425"/>
                  <a:pt x="17029" y="12011"/>
                </a:cubicBezTo>
                <a:cubicBezTo>
                  <a:pt x="16455" y="12723"/>
                  <a:pt x="15873" y="13449"/>
                  <a:pt x="15386" y="14175"/>
                </a:cubicBezTo>
                <a:moveTo>
                  <a:pt x="10800" y="20249"/>
                </a:moveTo>
                <a:cubicBezTo>
                  <a:pt x="9805" y="20249"/>
                  <a:pt x="9347" y="20171"/>
                  <a:pt x="8839" y="19406"/>
                </a:cubicBezTo>
                <a:lnTo>
                  <a:pt x="13000" y="19048"/>
                </a:lnTo>
                <a:cubicBezTo>
                  <a:pt x="12398" y="20164"/>
                  <a:pt x="11959" y="20249"/>
                  <a:pt x="10800" y="20249"/>
                </a:cubicBezTo>
                <a:moveTo>
                  <a:pt x="7595" y="16813"/>
                </a:moveTo>
                <a:cubicBezTo>
                  <a:pt x="7417" y="16407"/>
                  <a:pt x="7215" y="15978"/>
                  <a:pt x="6991" y="15525"/>
                </a:cubicBezTo>
                <a:lnTo>
                  <a:pt x="14616" y="15525"/>
                </a:lnTo>
                <a:cubicBezTo>
                  <a:pt x="14496" y="15767"/>
                  <a:pt x="14375" y="16010"/>
                  <a:pt x="14270" y="16239"/>
                </a:cubicBezTo>
                <a:cubicBezTo>
                  <a:pt x="14270" y="16239"/>
                  <a:pt x="7595" y="16813"/>
                  <a:pt x="7595" y="16813"/>
                </a:cubicBezTo>
                <a:close/>
                <a:moveTo>
                  <a:pt x="13345" y="18343"/>
                </a:moveTo>
                <a:lnTo>
                  <a:pt x="8476" y="18762"/>
                </a:lnTo>
                <a:cubicBezTo>
                  <a:pt x="8303" y="18416"/>
                  <a:pt x="8116" y="18011"/>
                  <a:pt x="7890" y="17483"/>
                </a:cubicBezTo>
                <a:cubicBezTo>
                  <a:pt x="7887" y="17477"/>
                  <a:pt x="7883" y="17469"/>
                  <a:pt x="7881" y="17462"/>
                </a:cubicBezTo>
                <a:lnTo>
                  <a:pt x="13957" y="16941"/>
                </a:lnTo>
                <a:cubicBezTo>
                  <a:pt x="13871" y="17140"/>
                  <a:pt x="13778" y="17350"/>
                  <a:pt x="13698" y="17537"/>
                </a:cubicBezTo>
                <a:cubicBezTo>
                  <a:pt x="13569" y="17841"/>
                  <a:pt x="13453" y="18104"/>
                  <a:pt x="13345" y="18343"/>
                </a:cubicBezTo>
                <a:moveTo>
                  <a:pt x="10800" y="0"/>
                </a:moveTo>
                <a:cubicBezTo>
                  <a:pt x="4835" y="0"/>
                  <a:pt x="0" y="3324"/>
                  <a:pt x="0" y="7425"/>
                </a:cubicBezTo>
                <a:cubicBezTo>
                  <a:pt x="0" y="10146"/>
                  <a:pt x="3621" y="13029"/>
                  <a:pt x="4939" y="15562"/>
                </a:cubicBezTo>
                <a:cubicBezTo>
                  <a:pt x="6906" y="19339"/>
                  <a:pt x="6688" y="21599"/>
                  <a:pt x="10800" y="21599"/>
                </a:cubicBezTo>
                <a:cubicBezTo>
                  <a:pt x="14972" y="21599"/>
                  <a:pt x="14692" y="19349"/>
                  <a:pt x="16660" y="15577"/>
                </a:cubicBezTo>
                <a:cubicBezTo>
                  <a:pt x="17983" y="13039"/>
                  <a:pt x="21600" y="10124"/>
                  <a:pt x="21600" y="7425"/>
                </a:cubicBezTo>
                <a:cubicBezTo>
                  <a:pt x="21600" y="3324"/>
                  <a:pt x="16764" y="0"/>
                  <a:pt x="10800" y="0"/>
                </a:cubicBezTo>
              </a:path>
            </a:pathLst>
          </a:custGeom>
          <a:solidFill>
            <a:srgbClr val="FFC000"/>
          </a:solidFill>
          <a:ln>
            <a:noFill/>
          </a:ln>
        </p:spPr>
        <p:txBody>
          <a:bodyPr anchorCtr="0" anchor="ctr" bIns="19050" lIns="19050" spcFirstLastPara="1" rIns="19050" wrap="square" tIns="1905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358" name="Google Shape;358;p10"/>
          <p:cNvSpPr/>
          <p:nvPr/>
        </p:nvSpPr>
        <p:spPr>
          <a:xfrm>
            <a:off x="204715" y="232011"/>
            <a:ext cx="532263" cy="532263"/>
          </a:xfrm>
          <a:prstGeom prst="diamond">
            <a:avLst/>
          </a:prstGeom>
          <a:solidFill>
            <a:srgbClr val="00206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59" name="Google Shape;359;p10"/>
          <p:cNvSpPr/>
          <p:nvPr/>
        </p:nvSpPr>
        <p:spPr>
          <a:xfrm>
            <a:off x="361664" y="232011"/>
            <a:ext cx="532263" cy="532263"/>
          </a:xfrm>
          <a:prstGeom prst="diamond">
            <a:avLst/>
          </a:prstGeom>
          <a:noFill/>
          <a:ln cap="flat" cmpd="sng" w="12700">
            <a:solidFill>
              <a:srgbClr val="2F549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3" presetSubtype="16">
                                  <p:stCondLst>
                                    <p:cond delay="0"/>
                                  </p:stCondLst>
                                  <p:childTnLst>
                                    <p:set>
                                      <p:cBhvr>
                                        <p:cTn dur="1" fill="hold">
                                          <p:stCondLst>
                                            <p:cond delay="0"/>
                                          </p:stCondLst>
                                        </p:cTn>
                                        <p:tgtEl>
                                          <p:spTgt spid="335"/>
                                        </p:tgtEl>
                                        <p:attrNameLst>
                                          <p:attrName>style.visibility</p:attrName>
                                        </p:attrNameLst>
                                      </p:cBhvr>
                                      <p:to>
                                        <p:strVal val="visible"/>
                                      </p:to>
                                    </p:set>
                                    <p:anim calcmode="lin" valueType="num">
                                      <p:cBhvr additive="base">
                                        <p:cTn dur="500"/>
                                        <p:tgtEl>
                                          <p:spTgt spid="335"/>
                                        </p:tgtEl>
                                        <p:attrNameLst>
                                          <p:attrName>ppt_w</p:attrName>
                                        </p:attrNameLst>
                                      </p:cBhvr>
                                      <p:tavLst>
                                        <p:tav fmla="" tm="0">
                                          <p:val>
                                            <p:strVal val="0"/>
                                          </p:val>
                                        </p:tav>
                                        <p:tav fmla="" tm="100000">
                                          <p:val>
                                            <p:strVal val="#ppt_w"/>
                                          </p:val>
                                        </p:tav>
                                      </p:tavLst>
                                    </p:anim>
                                    <p:anim calcmode="lin" valueType="num">
                                      <p:cBhvr additive="base">
                                        <p:cTn dur="500"/>
                                        <p:tgtEl>
                                          <p:spTgt spid="335"/>
                                        </p:tgtEl>
                                        <p:attrNameLst>
                                          <p:attrName>ppt_h</p:attrName>
                                        </p:attrNameLst>
                                      </p:cBhvr>
                                      <p:tavLst>
                                        <p:tav fmla="" tm="0">
                                          <p:val>
                                            <p:strVal val="0"/>
                                          </p:val>
                                        </p:tav>
                                        <p:tav fmla="" tm="100000">
                                          <p:val>
                                            <p:strVal val="#ppt_h"/>
                                          </p:val>
                                        </p:tav>
                                      </p:tavLst>
                                    </p:anim>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332"/>
                                        </p:tgtEl>
                                        <p:attrNameLst>
                                          <p:attrName>style.visibility</p:attrName>
                                        </p:attrNameLst>
                                      </p:cBhvr>
                                      <p:to>
                                        <p:strVal val="visible"/>
                                      </p:to>
                                    </p:set>
                                    <p:animEffect filter="fade" transition="in">
                                      <p:cBhvr>
                                        <p:cTn dur="500"/>
                                        <p:tgtEl>
                                          <p:spTgt spid="332"/>
                                        </p:tgtEl>
                                      </p:cBhvr>
                                    </p:animEffect>
                                  </p:childTnLst>
                                </p:cTn>
                              </p:par>
                            </p:childTnLst>
                          </p:cTn>
                        </p:par>
                        <p:par>
                          <p:cTn fill="hold">
                            <p:stCondLst>
                              <p:cond delay="1000"/>
                            </p:stCondLst>
                            <p:childTnLst>
                              <p:par>
                                <p:cTn fill="hold" nodeType="afterEffect" presetClass="entr" presetID="23" presetSubtype="16">
                                  <p:stCondLst>
                                    <p:cond delay="0"/>
                                  </p:stCondLst>
                                  <p:childTnLst>
                                    <p:set>
                                      <p:cBhvr>
                                        <p:cTn dur="1" fill="hold">
                                          <p:stCondLst>
                                            <p:cond delay="0"/>
                                          </p:stCondLst>
                                        </p:cTn>
                                        <p:tgtEl>
                                          <p:spTgt spid="342"/>
                                        </p:tgtEl>
                                        <p:attrNameLst>
                                          <p:attrName>style.visibility</p:attrName>
                                        </p:attrNameLst>
                                      </p:cBhvr>
                                      <p:to>
                                        <p:strVal val="visible"/>
                                      </p:to>
                                    </p:set>
                                    <p:anim calcmode="lin" valueType="num">
                                      <p:cBhvr additive="base">
                                        <p:cTn dur="500"/>
                                        <p:tgtEl>
                                          <p:spTgt spid="342"/>
                                        </p:tgtEl>
                                        <p:attrNameLst>
                                          <p:attrName>ppt_w</p:attrName>
                                        </p:attrNameLst>
                                      </p:cBhvr>
                                      <p:tavLst>
                                        <p:tav fmla="" tm="0">
                                          <p:val>
                                            <p:strVal val="0"/>
                                          </p:val>
                                        </p:tav>
                                        <p:tav fmla="" tm="100000">
                                          <p:val>
                                            <p:strVal val="#ppt_w"/>
                                          </p:val>
                                        </p:tav>
                                      </p:tavLst>
                                    </p:anim>
                                    <p:anim calcmode="lin" valueType="num">
                                      <p:cBhvr additive="base">
                                        <p:cTn dur="500"/>
                                        <p:tgtEl>
                                          <p:spTgt spid="342"/>
                                        </p:tgtEl>
                                        <p:attrNameLst>
                                          <p:attrName>ppt_h</p:attrName>
                                        </p:attrNameLst>
                                      </p:cBhvr>
                                      <p:tavLst>
                                        <p:tav fmla="" tm="0">
                                          <p:val>
                                            <p:strVal val="0"/>
                                          </p:val>
                                        </p:tav>
                                        <p:tav fmla="" tm="100000">
                                          <p:val>
                                            <p:strVal val="#ppt_h"/>
                                          </p:val>
                                        </p:tav>
                                      </p:tavLst>
                                    </p:anim>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333"/>
                                        </p:tgtEl>
                                        <p:attrNameLst>
                                          <p:attrName>style.visibility</p:attrName>
                                        </p:attrNameLst>
                                      </p:cBhvr>
                                      <p:to>
                                        <p:strVal val="visible"/>
                                      </p:to>
                                    </p:set>
                                    <p:animEffect filter="fade" transition="in">
                                      <p:cBhvr>
                                        <p:cTn dur="500"/>
                                        <p:tgtEl>
                                          <p:spTgt spid="333"/>
                                        </p:tgtEl>
                                      </p:cBhvr>
                                    </p:animEffect>
                                  </p:childTnLst>
                                </p:cTn>
                              </p:par>
                            </p:childTnLst>
                          </p:cTn>
                        </p:par>
                        <p:par>
                          <p:cTn fill="hold">
                            <p:stCondLst>
                              <p:cond delay="2000"/>
                            </p:stCondLst>
                            <p:childTnLst>
                              <p:par>
                                <p:cTn fill="hold" nodeType="afterEffect" presetClass="entr" presetID="23" presetSubtype="16">
                                  <p:stCondLst>
                                    <p:cond delay="0"/>
                                  </p:stCondLst>
                                  <p:childTnLst>
                                    <p:set>
                                      <p:cBhvr>
                                        <p:cTn dur="1" fill="hold">
                                          <p:stCondLst>
                                            <p:cond delay="0"/>
                                          </p:stCondLst>
                                        </p:cTn>
                                        <p:tgtEl>
                                          <p:spTgt spid="346"/>
                                        </p:tgtEl>
                                        <p:attrNameLst>
                                          <p:attrName>style.visibility</p:attrName>
                                        </p:attrNameLst>
                                      </p:cBhvr>
                                      <p:to>
                                        <p:strVal val="visible"/>
                                      </p:to>
                                    </p:set>
                                    <p:anim calcmode="lin" valueType="num">
                                      <p:cBhvr additive="base">
                                        <p:cTn dur="500"/>
                                        <p:tgtEl>
                                          <p:spTgt spid="346"/>
                                        </p:tgtEl>
                                        <p:attrNameLst>
                                          <p:attrName>ppt_w</p:attrName>
                                        </p:attrNameLst>
                                      </p:cBhvr>
                                      <p:tavLst>
                                        <p:tav fmla="" tm="0">
                                          <p:val>
                                            <p:strVal val="0"/>
                                          </p:val>
                                        </p:tav>
                                        <p:tav fmla="" tm="100000">
                                          <p:val>
                                            <p:strVal val="#ppt_w"/>
                                          </p:val>
                                        </p:tav>
                                      </p:tavLst>
                                    </p:anim>
                                    <p:anim calcmode="lin" valueType="num">
                                      <p:cBhvr additive="base">
                                        <p:cTn dur="500"/>
                                        <p:tgtEl>
                                          <p:spTgt spid="346"/>
                                        </p:tgtEl>
                                        <p:attrNameLst>
                                          <p:attrName>ppt_h</p:attrName>
                                        </p:attrNameLst>
                                      </p:cBhvr>
                                      <p:tavLst>
                                        <p:tav fmla="" tm="0">
                                          <p:val>
                                            <p:strVal val="0"/>
                                          </p:val>
                                        </p:tav>
                                        <p:tav fmla="" tm="100000">
                                          <p:val>
                                            <p:strVal val="#ppt_h"/>
                                          </p:val>
                                        </p:tav>
                                      </p:tavLst>
                                    </p:anim>
                                  </p:childTnLst>
                                </p:cTn>
                              </p:par>
                            </p:childTnLst>
                          </p:cTn>
                        </p:par>
                        <p:par>
                          <p:cTn fill="hold">
                            <p:stCondLst>
                              <p:cond delay="2500"/>
                            </p:stCondLst>
                            <p:childTnLst>
                              <p:par>
                                <p:cTn fill="hold" nodeType="afterEffect" presetClass="entr" presetID="10" presetSubtype="0">
                                  <p:stCondLst>
                                    <p:cond delay="0"/>
                                  </p:stCondLst>
                                  <p:childTnLst>
                                    <p:set>
                                      <p:cBhvr>
                                        <p:cTn dur="1" fill="hold">
                                          <p:stCondLst>
                                            <p:cond delay="0"/>
                                          </p:stCondLst>
                                        </p:cTn>
                                        <p:tgtEl>
                                          <p:spTgt spid="334"/>
                                        </p:tgtEl>
                                        <p:attrNameLst>
                                          <p:attrName>style.visibility</p:attrName>
                                        </p:attrNameLst>
                                      </p:cBhvr>
                                      <p:to>
                                        <p:strVal val="visible"/>
                                      </p:to>
                                    </p:set>
                                    <p:animEffect filter="fade" transition="in">
                                      <p:cBhvr>
                                        <p:cTn dur="500"/>
                                        <p:tgtEl>
                                          <p:spTgt spid="334"/>
                                        </p:tgtEl>
                                      </p:cBhvr>
                                    </p:animEffect>
                                  </p:childTnLst>
                                </p:cTn>
                              </p:par>
                            </p:childTnLst>
                          </p:cTn>
                        </p:par>
                        <p:par>
                          <p:cTn fill="hold">
                            <p:stCondLst>
                              <p:cond delay="3000"/>
                            </p:stCondLst>
                            <p:childTnLst>
                              <p:par>
                                <p:cTn fill="hold" nodeType="afterEffect" presetClass="entr" presetID="23" presetSubtype="16">
                                  <p:stCondLst>
                                    <p:cond delay="0"/>
                                  </p:stCondLst>
                                  <p:childTnLst>
                                    <p:set>
                                      <p:cBhvr>
                                        <p:cTn dur="1" fill="hold">
                                          <p:stCondLst>
                                            <p:cond delay="0"/>
                                          </p:stCondLst>
                                        </p:cTn>
                                        <p:tgtEl>
                                          <p:spTgt spid="350"/>
                                        </p:tgtEl>
                                        <p:attrNameLst>
                                          <p:attrName>style.visibility</p:attrName>
                                        </p:attrNameLst>
                                      </p:cBhvr>
                                      <p:to>
                                        <p:strVal val="visible"/>
                                      </p:to>
                                    </p:set>
                                    <p:anim calcmode="lin" valueType="num">
                                      <p:cBhvr additive="base">
                                        <p:cTn dur="500"/>
                                        <p:tgtEl>
                                          <p:spTgt spid="350"/>
                                        </p:tgtEl>
                                        <p:attrNameLst>
                                          <p:attrName>ppt_w</p:attrName>
                                        </p:attrNameLst>
                                      </p:cBhvr>
                                      <p:tavLst>
                                        <p:tav fmla="" tm="0">
                                          <p:val>
                                            <p:strVal val="0"/>
                                          </p:val>
                                        </p:tav>
                                        <p:tav fmla="" tm="100000">
                                          <p:val>
                                            <p:strVal val="#ppt_w"/>
                                          </p:val>
                                        </p:tav>
                                      </p:tavLst>
                                    </p:anim>
                                    <p:anim calcmode="lin" valueType="num">
                                      <p:cBhvr additive="base">
                                        <p:cTn dur="500"/>
                                        <p:tgtEl>
                                          <p:spTgt spid="350"/>
                                        </p:tgtEl>
                                        <p:attrNameLst>
                                          <p:attrName>ppt_h</p:attrName>
                                        </p:attrNameLst>
                                      </p:cBhvr>
                                      <p:tavLst>
                                        <p:tav fmla="" tm="0">
                                          <p:val>
                                            <p:strVal val="0"/>
                                          </p:val>
                                        </p:tav>
                                        <p:tav fmla="" tm="100000">
                                          <p:val>
                                            <p:strVal val="#ppt_h"/>
                                          </p:val>
                                        </p:tav>
                                      </p:tavLst>
                                    </p:anim>
                                  </p:childTnLst>
                                </p:cTn>
                              </p:par>
                            </p:childTnLst>
                          </p:cTn>
                        </p:par>
                        <p:par>
                          <p:cTn fill="hold">
                            <p:stCondLst>
                              <p:cond delay="3500"/>
                            </p:stCondLst>
                            <p:childTnLst>
                              <p:par>
                                <p:cTn fill="hold" nodeType="afterEffect" presetClass="entr" presetID="10" presetSubtype="0">
                                  <p:stCondLst>
                                    <p:cond delay="0"/>
                                  </p:stCondLst>
                                  <p:childTnLst>
                                    <p:set>
                                      <p:cBhvr>
                                        <p:cTn dur="1" fill="hold">
                                          <p:stCondLst>
                                            <p:cond delay="0"/>
                                          </p:stCondLst>
                                        </p:cTn>
                                        <p:tgtEl>
                                          <p:spTgt spid="354"/>
                                        </p:tgtEl>
                                        <p:attrNameLst>
                                          <p:attrName>style.visibility</p:attrName>
                                        </p:attrNameLst>
                                      </p:cBhvr>
                                      <p:to>
                                        <p:strVal val="visible"/>
                                      </p:to>
                                    </p:set>
                                    <p:animEffect filter="fade" transition="in">
                                      <p:cBhvr>
                                        <p:cTn dur="500"/>
                                        <p:tgtEl>
                                          <p:spTgt spid="35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grpSp>
        <p:nvGrpSpPr>
          <p:cNvPr id="364" name="Google Shape;364;p11"/>
          <p:cNvGrpSpPr/>
          <p:nvPr/>
        </p:nvGrpSpPr>
        <p:grpSpPr>
          <a:xfrm>
            <a:off x="3771108" y="1858518"/>
            <a:ext cx="4416100" cy="4232205"/>
            <a:chOff x="3771108" y="1858518"/>
            <a:chExt cx="4416100" cy="4232205"/>
          </a:xfrm>
        </p:grpSpPr>
        <p:sp>
          <p:nvSpPr>
            <p:cNvPr id="365" name="Google Shape;365;p11"/>
            <p:cNvSpPr/>
            <p:nvPr/>
          </p:nvSpPr>
          <p:spPr>
            <a:xfrm rot="-1709206">
              <a:off x="5447058" y="2122743"/>
              <a:ext cx="1233488" cy="3379788"/>
            </a:xfrm>
            <a:prstGeom prst="ellipse">
              <a:avLst/>
            </a:prstGeom>
            <a:gradFill>
              <a:gsLst>
                <a:gs pos="0">
                  <a:srgbClr val="A7C1CE"/>
                </a:gs>
                <a:gs pos="100000">
                  <a:srgbClr val="74B0BD"/>
                </a:gs>
              </a:gsLst>
              <a:lin ang="5400000" scaled="0"/>
            </a:gradFill>
            <a:ln>
              <a:noFill/>
            </a:ln>
            <a:effectLst>
              <a:outerShdw blurRad="152400" sx="90000" rotWithShape="0" dir="5400000" dist="76200" sy="-19000">
                <a:srgbClr val="000000">
                  <a:alpha val="4313"/>
                </a:srgbClr>
              </a:outerShdw>
            </a:effectLst>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600"/>
                <a:buFont typeface="Calibri"/>
                <a:buNone/>
              </a:pPr>
              <a:r>
                <a:t/>
              </a:r>
              <a:endParaRPr b="0" i="0" sz="1600" u="none">
                <a:solidFill>
                  <a:schemeClr val="dk1"/>
                </a:solidFill>
                <a:latin typeface="Calibri"/>
                <a:ea typeface="Calibri"/>
                <a:cs typeface="Calibri"/>
                <a:sym typeface="Calibri"/>
              </a:endParaRPr>
            </a:p>
          </p:txBody>
        </p:sp>
        <p:sp>
          <p:nvSpPr>
            <p:cNvPr id="366" name="Google Shape;366;p11"/>
            <p:cNvSpPr/>
            <p:nvPr/>
          </p:nvSpPr>
          <p:spPr>
            <a:xfrm rot="-1709206">
              <a:off x="5534347" y="3081979"/>
              <a:ext cx="2035175" cy="960438"/>
            </a:xfrm>
            <a:custGeom>
              <a:rect b="b" l="l" r="r" t="t"/>
              <a:pathLst>
                <a:path extrusionOk="0" h="618" w="1309">
                  <a:moveTo>
                    <a:pt x="1043" y="95"/>
                  </a:moveTo>
                  <a:cubicBezTo>
                    <a:pt x="918" y="50"/>
                    <a:pt x="767" y="18"/>
                    <a:pt x="602" y="0"/>
                  </a:cubicBezTo>
                  <a:cubicBezTo>
                    <a:pt x="0" y="602"/>
                    <a:pt x="0" y="602"/>
                    <a:pt x="0" y="602"/>
                  </a:cubicBezTo>
                  <a:cubicBezTo>
                    <a:pt x="97" y="612"/>
                    <a:pt x="198" y="618"/>
                    <a:pt x="301" y="618"/>
                  </a:cubicBezTo>
                  <a:cubicBezTo>
                    <a:pt x="583" y="618"/>
                    <a:pt x="846" y="578"/>
                    <a:pt x="1043" y="506"/>
                  </a:cubicBezTo>
                  <a:cubicBezTo>
                    <a:pt x="1239" y="435"/>
                    <a:pt x="1309" y="353"/>
                    <a:pt x="1309" y="301"/>
                  </a:cubicBezTo>
                  <a:cubicBezTo>
                    <a:pt x="1309" y="248"/>
                    <a:pt x="1239" y="167"/>
                    <a:pt x="1043" y="95"/>
                  </a:cubicBezTo>
                  <a:close/>
                </a:path>
              </a:pathLst>
            </a:custGeom>
            <a:gradFill>
              <a:gsLst>
                <a:gs pos="0">
                  <a:srgbClr val="366092"/>
                </a:gs>
                <a:gs pos="38000">
                  <a:srgbClr val="366092"/>
                </a:gs>
                <a:gs pos="100000">
                  <a:srgbClr val="5F497A"/>
                </a:gs>
              </a:gsLst>
              <a:lin ang="13500000" scaled="0"/>
            </a:gradFill>
            <a:ln>
              <a:noFill/>
            </a:ln>
            <a:effectLst>
              <a:outerShdw blurRad="152400" sx="90000" rotWithShape="0" dir="5400000" dist="76200" sy="-19000">
                <a:srgbClr val="000000">
                  <a:alpha val="4313"/>
                </a:srgbClr>
              </a:outerShdw>
            </a:effectLst>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600"/>
                <a:buFont typeface="Calibri"/>
                <a:buNone/>
              </a:pPr>
              <a:r>
                <a:t/>
              </a:r>
              <a:endParaRPr b="0" i="0" sz="1600" u="none">
                <a:solidFill>
                  <a:schemeClr val="dk1"/>
                </a:solidFill>
                <a:latin typeface="Calibri"/>
                <a:ea typeface="Calibri"/>
                <a:cs typeface="Calibri"/>
                <a:sym typeface="Calibri"/>
              </a:endParaRPr>
            </a:p>
          </p:txBody>
        </p:sp>
        <p:sp>
          <p:nvSpPr>
            <p:cNvPr id="367" name="Google Shape;367;p11"/>
            <p:cNvSpPr/>
            <p:nvPr/>
          </p:nvSpPr>
          <p:spPr>
            <a:xfrm rot="-1709206">
              <a:off x="5664173" y="2107318"/>
              <a:ext cx="1443038" cy="1574800"/>
            </a:xfrm>
            <a:custGeom>
              <a:rect b="b" l="l" r="r" t="t"/>
              <a:pathLst>
                <a:path extrusionOk="0" h="1013" w="928">
                  <a:moveTo>
                    <a:pt x="552" y="303"/>
                  </a:moveTo>
                  <a:cubicBezTo>
                    <a:pt x="703" y="499"/>
                    <a:pt x="816" y="766"/>
                    <a:pt x="816" y="1013"/>
                  </a:cubicBezTo>
                  <a:cubicBezTo>
                    <a:pt x="891" y="974"/>
                    <a:pt x="920" y="941"/>
                    <a:pt x="927" y="927"/>
                  </a:cubicBezTo>
                  <a:cubicBezTo>
                    <a:pt x="928" y="927"/>
                    <a:pt x="928" y="927"/>
                    <a:pt x="928" y="927"/>
                  </a:cubicBezTo>
                  <a:cubicBezTo>
                    <a:pt x="928" y="679"/>
                    <a:pt x="831" y="446"/>
                    <a:pt x="656" y="271"/>
                  </a:cubicBezTo>
                  <a:cubicBezTo>
                    <a:pt x="481" y="96"/>
                    <a:pt x="248" y="0"/>
                    <a:pt x="0" y="0"/>
                  </a:cubicBezTo>
                  <a:cubicBezTo>
                    <a:pt x="248" y="0"/>
                    <a:pt x="503" y="239"/>
                    <a:pt x="552" y="303"/>
                  </a:cubicBezTo>
                  <a:close/>
                </a:path>
              </a:pathLst>
            </a:custGeom>
            <a:gradFill>
              <a:gsLst>
                <a:gs pos="0">
                  <a:srgbClr val="D99593"/>
                </a:gs>
                <a:gs pos="38000">
                  <a:srgbClr val="D99593"/>
                </a:gs>
                <a:gs pos="100000">
                  <a:srgbClr val="953734"/>
                </a:gs>
              </a:gsLst>
              <a:lin ang="18900000" scaled="0"/>
            </a:gradFill>
            <a:ln>
              <a:noFill/>
            </a:ln>
            <a:effectLst>
              <a:outerShdw blurRad="152400" sx="90000" rotWithShape="0" dir="5400000" dist="76200" sy="-19000">
                <a:srgbClr val="000000">
                  <a:alpha val="4313"/>
                </a:srgbClr>
              </a:outerShdw>
            </a:effectLst>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600"/>
                <a:buFont typeface="Calibri"/>
                <a:buNone/>
              </a:pPr>
              <a:r>
                <a:t/>
              </a:r>
              <a:endParaRPr b="0" i="0" sz="1600" u="none">
                <a:solidFill>
                  <a:schemeClr val="dk1"/>
                </a:solidFill>
                <a:latin typeface="Calibri"/>
                <a:ea typeface="Calibri"/>
                <a:cs typeface="Calibri"/>
                <a:sym typeface="Calibri"/>
              </a:endParaRPr>
            </a:p>
          </p:txBody>
        </p:sp>
        <p:sp>
          <p:nvSpPr>
            <p:cNvPr id="368" name="Google Shape;368;p11"/>
            <p:cNvSpPr/>
            <p:nvPr/>
          </p:nvSpPr>
          <p:spPr>
            <a:xfrm rot="-1709206">
              <a:off x="5674744" y="2148962"/>
              <a:ext cx="1268413" cy="1574800"/>
            </a:xfrm>
            <a:custGeom>
              <a:rect b="b" l="l" r="r" t="t"/>
              <a:pathLst>
                <a:path extrusionOk="0" h="1013" w="816">
                  <a:moveTo>
                    <a:pt x="0" y="0"/>
                  </a:moveTo>
                  <a:cubicBezTo>
                    <a:pt x="0" y="927"/>
                    <a:pt x="0" y="927"/>
                    <a:pt x="0" y="927"/>
                  </a:cubicBezTo>
                  <a:cubicBezTo>
                    <a:pt x="816" y="1013"/>
                    <a:pt x="816" y="1013"/>
                    <a:pt x="816" y="1013"/>
                  </a:cubicBezTo>
                  <a:cubicBezTo>
                    <a:pt x="816" y="766"/>
                    <a:pt x="727" y="461"/>
                    <a:pt x="552" y="285"/>
                  </a:cubicBezTo>
                  <a:cubicBezTo>
                    <a:pt x="412" y="145"/>
                    <a:pt x="248" y="0"/>
                    <a:pt x="0" y="0"/>
                  </a:cubicBezTo>
                  <a:close/>
                </a:path>
              </a:pathLst>
            </a:custGeom>
            <a:gradFill>
              <a:gsLst>
                <a:gs pos="0">
                  <a:srgbClr val="D99593"/>
                </a:gs>
                <a:gs pos="38000">
                  <a:srgbClr val="D99593"/>
                </a:gs>
                <a:gs pos="100000">
                  <a:srgbClr val="632423"/>
                </a:gs>
              </a:gsLst>
              <a:lin ang="18900000" scaled="0"/>
            </a:gradFill>
            <a:ln>
              <a:noFill/>
            </a:ln>
            <a:effectLst>
              <a:outerShdw blurRad="152400" sx="90000" rotWithShape="0" dir="5400000" dist="76200" sy="-19000">
                <a:srgbClr val="000000">
                  <a:alpha val="4313"/>
                </a:srgbClr>
              </a:outerShdw>
            </a:effectLst>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600"/>
                <a:buFont typeface="Calibri"/>
                <a:buNone/>
              </a:pPr>
              <a:r>
                <a:t/>
              </a:r>
              <a:endParaRPr b="0" i="0" sz="1600" u="none">
                <a:solidFill>
                  <a:schemeClr val="dk1"/>
                </a:solidFill>
                <a:latin typeface="Calibri"/>
                <a:ea typeface="Calibri"/>
                <a:cs typeface="Calibri"/>
                <a:sym typeface="Calibri"/>
              </a:endParaRPr>
            </a:p>
          </p:txBody>
        </p:sp>
        <p:sp>
          <p:nvSpPr>
            <p:cNvPr id="369" name="Google Shape;369;p11"/>
            <p:cNvSpPr/>
            <p:nvPr/>
          </p:nvSpPr>
          <p:spPr>
            <a:xfrm rot="-1709206">
              <a:off x="5472605" y="2466168"/>
              <a:ext cx="1247775" cy="1498600"/>
            </a:xfrm>
            <a:custGeom>
              <a:rect b="b" l="l" r="r" t="t"/>
              <a:pathLst>
                <a:path extrusionOk="0" h="964" w="803">
                  <a:moveTo>
                    <a:pt x="803" y="876"/>
                  </a:moveTo>
                  <a:cubicBezTo>
                    <a:pt x="784" y="654"/>
                    <a:pt x="705" y="419"/>
                    <a:pt x="589" y="279"/>
                  </a:cubicBezTo>
                  <a:cubicBezTo>
                    <a:pt x="455" y="120"/>
                    <a:pt x="322" y="25"/>
                    <a:pt x="156" y="0"/>
                  </a:cubicBezTo>
                  <a:cubicBezTo>
                    <a:pt x="140" y="27"/>
                    <a:pt x="121" y="66"/>
                    <a:pt x="101" y="120"/>
                  </a:cubicBezTo>
                  <a:cubicBezTo>
                    <a:pt x="49" y="265"/>
                    <a:pt x="15" y="450"/>
                    <a:pt x="4" y="654"/>
                  </a:cubicBezTo>
                  <a:cubicBezTo>
                    <a:pt x="1" y="704"/>
                    <a:pt x="0" y="755"/>
                    <a:pt x="0" y="807"/>
                  </a:cubicBezTo>
                  <a:cubicBezTo>
                    <a:pt x="0" y="859"/>
                    <a:pt x="1" y="910"/>
                    <a:pt x="4" y="959"/>
                  </a:cubicBezTo>
                  <a:cubicBezTo>
                    <a:pt x="54" y="962"/>
                    <a:pt x="105" y="964"/>
                    <a:pt x="156" y="964"/>
                  </a:cubicBezTo>
                  <a:cubicBezTo>
                    <a:pt x="208" y="964"/>
                    <a:pt x="259" y="962"/>
                    <a:pt x="309" y="959"/>
                  </a:cubicBezTo>
                  <a:cubicBezTo>
                    <a:pt x="495" y="949"/>
                    <a:pt x="665" y="920"/>
                    <a:pt x="803" y="876"/>
                  </a:cubicBezTo>
                  <a:cubicBezTo>
                    <a:pt x="803" y="876"/>
                    <a:pt x="803" y="876"/>
                    <a:pt x="803" y="876"/>
                  </a:cubicBezTo>
                  <a:close/>
                </a:path>
              </a:pathLst>
            </a:custGeom>
            <a:gradFill>
              <a:gsLst>
                <a:gs pos="0">
                  <a:srgbClr val="3F3F3F"/>
                </a:gs>
                <a:gs pos="38000">
                  <a:srgbClr val="3F3F3F"/>
                </a:gs>
                <a:gs pos="100000">
                  <a:srgbClr val="595959"/>
                </a:gs>
              </a:gsLst>
              <a:lin ang="18900000" scaled="0"/>
            </a:gradFill>
            <a:ln>
              <a:noFill/>
            </a:ln>
            <a:effectLst>
              <a:outerShdw blurRad="152400" sx="90000" rotWithShape="0" dir="5400000" dist="76200" sy="-19000">
                <a:srgbClr val="000000">
                  <a:alpha val="4313"/>
                </a:srgbClr>
              </a:outerShdw>
            </a:effectLst>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600"/>
                <a:buFont typeface="Calibri"/>
                <a:buNone/>
              </a:pPr>
              <a:r>
                <a:t/>
              </a:r>
              <a:endParaRPr b="0" i="0" sz="1600" u="none">
                <a:solidFill>
                  <a:schemeClr val="dk1"/>
                </a:solidFill>
                <a:latin typeface="Calibri"/>
                <a:ea typeface="Calibri"/>
                <a:cs typeface="Calibri"/>
                <a:sym typeface="Calibri"/>
              </a:endParaRPr>
            </a:p>
          </p:txBody>
        </p:sp>
        <p:sp>
          <p:nvSpPr>
            <p:cNvPr id="370" name="Google Shape;370;p11"/>
            <p:cNvSpPr/>
            <p:nvPr/>
          </p:nvSpPr>
          <p:spPr>
            <a:xfrm rot="-1709206">
              <a:off x="4474765" y="2512343"/>
              <a:ext cx="1690688" cy="3379788"/>
            </a:xfrm>
            <a:custGeom>
              <a:rect b="b" l="l" r="r" t="t"/>
              <a:pathLst>
                <a:path extrusionOk="0" h="2174" w="1087">
                  <a:moveTo>
                    <a:pt x="1087" y="0"/>
                  </a:moveTo>
                  <a:cubicBezTo>
                    <a:pt x="487" y="0"/>
                    <a:pt x="0" y="486"/>
                    <a:pt x="0" y="1087"/>
                  </a:cubicBezTo>
                  <a:cubicBezTo>
                    <a:pt x="0" y="1687"/>
                    <a:pt x="487" y="2174"/>
                    <a:pt x="1087" y="2174"/>
                  </a:cubicBezTo>
                  <a:cubicBezTo>
                    <a:pt x="1087" y="2174"/>
                    <a:pt x="1087" y="2174"/>
                    <a:pt x="1087" y="2174"/>
                  </a:cubicBezTo>
                  <a:cubicBezTo>
                    <a:pt x="868" y="2174"/>
                    <a:pt x="691" y="1687"/>
                    <a:pt x="691" y="1087"/>
                  </a:cubicBezTo>
                  <a:cubicBezTo>
                    <a:pt x="691" y="486"/>
                    <a:pt x="868" y="0"/>
                    <a:pt x="1087" y="0"/>
                  </a:cubicBezTo>
                  <a:close/>
                </a:path>
              </a:pathLst>
            </a:custGeom>
            <a:gradFill>
              <a:gsLst>
                <a:gs pos="0">
                  <a:srgbClr val="74B0BD"/>
                </a:gs>
                <a:gs pos="38000">
                  <a:srgbClr val="74B0BD"/>
                </a:gs>
                <a:gs pos="100000">
                  <a:srgbClr val="74B0BD"/>
                </a:gs>
              </a:gsLst>
              <a:lin ang="18900000" scaled="0"/>
            </a:gradFill>
            <a:ln>
              <a:noFill/>
            </a:ln>
            <a:effectLst>
              <a:outerShdw blurRad="152400" sx="90000" rotWithShape="0" dir="5400000" dist="76200" sy="-19000">
                <a:srgbClr val="000000">
                  <a:alpha val="4313"/>
                </a:srgbClr>
              </a:outerShdw>
            </a:effectLst>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600"/>
                <a:buFont typeface="Calibri"/>
                <a:buNone/>
              </a:pPr>
              <a:r>
                <a:t/>
              </a:r>
              <a:endParaRPr b="0" i="0" sz="1600" u="none">
                <a:solidFill>
                  <a:schemeClr val="dk1"/>
                </a:solidFill>
                <a:latin typeface="Calibri"/>
                <a:ea typeface="Calibri"/>
                <a:cs typeface="Calibri"/>
                <a:sym typeface="Calibri"/>
              </a:endParaRPr>
            </a:p>
          </p:txBody>
        </p:sp>
        <p:sp>
          <p:nvSpPr>
            <p:cNvPr id="371" name="Google Shape;371;p11"/>
            <p:cNvSpPr/>
            <p:nvPr/>
          </p:nvSpPr>
          <p:spPr>
            <a:xfrm rot="-1709206">
              <a:off x="5901952" y="3456977"/>
              <a:ext cx="2035175" cy="1565275"/>
            </a:xfrm>
            <a:custGeom>
              <a:rect b="b" l="l" r="r" t="t"/>
              <a:pathLst>
                <a:path extrusionOk="0" h="1007" w="1309">
                  <a:moveTo>
                    <a:pt x="1309" y="0"/>
                  </a:moveTo>
                  <a:cubicBezTo>
                    <a:pt x="1308" y="52"/>
                    <a:pt x="1238" y="134"/>
                    <a:pt x="1043" y="205"/>
                  </a:cubicBezTo>
                  <a:cubicBezTo>
                    <a:pt x="846" y="277"/>
                    <a:pt x="583" y="317"/>
                    <a:pt x="301" y="317"/>
                  </a:cubicBezTo>
                  <a:cubicBezTo>
                    <a:pt x="198" y="317"/>
                    <a:pt x="97" y="311"/>
                    <a:pt x="0" y="301"/>
                  </a:cubicBezTo>
                  <a:cubicBezTo>
                    <a:pt x="18" y="466"/>
                    <a:pt x="51" y="617"/>
                    <a:pt x="96" y="741"/>
                  </a:cubicBezTo>
                  <a:cubicBezTo>
                    <a:pt x="167" y="937"/>
                    <a:pt x="249" y="1007"/>
                    <a:pt x="301" y="1007"/>
                  </a:cubicBezTo>
                  <a:cubicBezTo>
                    <a:pt x="301" y="1007"/>
                    <a:pt x="301" y="1007"/>
                    <a:pt x="301" y="1007"/>
                  </a:cubicBezTo>
                  <a:cubicBezTo>
                    <a:pt x="570" y="1007"/>
                    <a:pt x="823" y="902"/>
                    <a:pt x="1013" y="712"/>
                  </a:cubicBezTo>
                  <a:cubicBezTo>
                    <a:pt x="1204" y="522"/>
                    <a:pt x="1308" y="269"/>
                    <a:pt x="1309" y="0"/>
                  </a:cubicBezTo>
                  <a:close/>
                </a:path>
              </a:pathLst>
            </a:custGeom>
            <a:gradFill>
              <a:gsLst>
                <a:gs pos="0">
                  <a:schemeClr val="accent1"/>
                </a:gs>
                <a:gs pos="38000">
                  <a:schemeClr val="accent1"/>
                </a:gs>
                <a:gs pos="100000">
                  <a:srgbClr val="B2A0C7"/>
                </a:gs>
              </a:gsLst>
              <a:lin ang="13500000" scaled="0"/>
            </a:gradFill>
            <a:ln>
              <a:noFill/>
            </a:ln>
            <a:effectLst>
              <a:outerShdw blurRad="152400" sx="90000" rotWithShape="0" dir="5400000" dist="76200" sy="-19000">
                <a:srgbClr val="000000">
                  <a:alpha val="4313"/>
                </a:srgbClr>
              </a:outerShdw>
            </a:effectLst>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600"/>
                <a:buFont typeface="Calibri"/>
                <a:buNone/>
              </a:pPr>
              <a:r>
                <a:t/>
              </a:r>
              <a:endParaRPr b="0" i="0" sz="1600" u="none">
                <a:solidFill>
                  <a:schemeClr val="dk1"/>
                </a:solidFill>
                <a:latin typeface="Calibri"/>
                <a:ea typeface="Calibri"/>
                <a:cs typeface="Calibri"/>
                <a:sym typeface="Calibri"/>
              </a:endParaRPr>
            </a:p>
          </p:txBody>
        </p:sp>
      </p:grpSp>
      <p:cxnSp>
        <p:nvCxnSpPr>
          <p:cNvPr id="372" name="Google Shape;372;p11"/>
          <p:cNvCxnSpPr/>
          <p:nvPr/>
        </p:nvCxnSpPr>
        <p:spPr>
          <a:xfrm flipH="1" rot="10800000">
            <a:off x="6718951" y="2110197"/>
            <a:ext cx="499961" cy="499961"/>
          </a:xfrm>
          <a:prstGeom prst="straightConnector1">
            <a:avLst/>
          </a:prstGeom>
          <a:noFill/>
          <a:ln cap="flat" cmpd="sng" w="19050">
            <a:solidFill>
              <a:schemeClr val="dk2"/>
            </a:solidFill>
            <a:prstDash val="solid"/>
            <a:round/>
            <a:headEnd len="med" w="med" type="oval"/>
            <a:tailEnd len="sm" w="sm" type="none"/>
          </a:ln>
        </p:spPr>
      </p:cxnSp>
      <p:cxnSp>
        <p:nvCxnSpPr>
          <p:cNvPr id="373" name="Google Shape;373;p11"/>
          <p:cNvCxnSpPr/>
          <p:nvPr/>
        </p:nvCxnSpPr>
        <p:spPr>
          <a:xfrm>
            <a:off x="7214149" y="2111459"/>
            <a:ext cx="999332" cy="0"/>
          </a:xfrm>
          <a:prstGeom prst="straightConnector1">
            <a:avLst/>
          </a:prstGeom>
          <a:noFill/>
          <a:ln cap="flat" cmpd="sng" w="19050">
            <a:solidFill>
              <a:schemeClr val="dk2"/>
            </a:solidFill>
            <a:prstDash val="solid"/>
            <a:round/>
            <a:headEnd len="sm" w="sm" type="none"/>
            <a:tailEnd len="med" w="med" type="diamond"/>
          </a:ln>
        </p:spPr>
      </p:cxnSp>
      <p:cxnSp>
        <p:nvCxnSpPr>
          <p:cNvPr id="374" name="Google Shape;374;p11"/>
          <p:cNvCxnSpPr/>
          <p:nvPr/>
        </p:nvCxnSpPr>
        <p:spPr>
          <a:xfrm flipH="1">
            <a:off x="4189498" y="4469620"/>
            <a:ext cx="499961" cy="499961"/>
          </a:xfrm>
          <a:prstGeom prst="straightConnector1">
            <a:avLst/>
          </a:prstGeom>
          <a:noFill/>
          <a:ln cap="flat" cmpd="sng" w="19050">
            <a:solidFill>
              <a:schemeClr val="dk2"/>
            </a:solidFill>
            <a:prstDash val="solid"/>
            <a:round/>
            <a:headEnd len="med" w="med" type="oval"/>
            <a:tailEnd len="sm" w="sm" type="none"/>
          </a:ln>
        </p:spPr>
      </p:cxnSp>
      <p:cxnSp>
        <p:nvCxnSpPr>
          <p:cNvPr id="375" name="Google Shape;375;p11"/>
          <p:cNvCxnSpPr/>
          <p:nvPr/>
        </p:nvCxnSpPr>
        <p:spPr>
          <a:xfrm rot="8100000">
            <a:off x="3858591" y="4828062"/>
            <a:ext cx="280513" cy="280513"/>
          </a:xfrm>
          <a:prstGeom prst="straightConnector1">
            <a:avLst/>
          </a:prstGeom>
          <a:noFill/>
          <a:ln cap="flat" cmpd="sng" w="19050">
            <a:solidFill>
              <a:schemeClr val="dk2"/>
            </a:solidFill>
            <a:prstDash val="solid"/>
            <a:round/>
            <a:headEnd len="sm" w="sm" type="none"/>
            <a:tailEnd len="med" w="med" type="diamond"/>
          </a:ln>
        </p:spPr>
      </p:cxnSp>
      <p:cxnSp>
        <p:nvCxnSpPr>
          <p:cNvPr id="376" name="Google Shape;376;p11"/>
          <p:cNvCxnSpPr/>
          <p:nvPr/>
        </p:nvCxnSpPr>
        <p:spPr>
          <a:xfrm rot="10800000">
            <a:off x="4936618" y="2137537"/>
            <a:ext cx="685507" cy="685507"/>
          </a:xfrm>
          <a:prstGeom prst="straightConnector1">
            <a:avLst/>
          </a:prstGeom>
          <a:noFill/>
          <a:ln cap="flat" cmpd="sng" w="19050">
            <a:solidFill>
              <a:schemeClr val="dk2"/>
            </a:solidFill>
            <a:prstDash val="solid"/>
            <a:round/>
            <a:headEnd len="med" w="med" type="oval"/>
            <a:tailEnd len="sm" w="sm" type="none"/>
          </a:ln>
        </p:spPr>
      </p:cxnSp>
      <p:cxnSp>
        <p:nvCxnSpPr>
          <p:cNvPr id="377" name="Google Shape;377;p11"/>
          <p:cNvCxnSpPr/>
          <p:nvPr/>
        </p:nvCxnSpPr>
        <p:spPr>
          <a:xfrm rot="10800000">
            <a:off x="3572944" y="2139267"/>
            <a:ext cx="1370205" cy="0"/>
          </a:xfrm>
          <a:prstGeom prst="straightConnector1">
            <a:avLst/>
          </a:prstGeom>
          <a:noFill/>
          <a:ln cap="flat" cmpd="sng" w="19050">
            <a:solidFill>
              <a:schemeClr val="dk2"/>
            </a:solidFill>
            <a:prstDash val="solid"/>
            <a:round/>
            <a:headEnd len="sm" w="sm" type="none"/>
            <a:tailEnd len="med" w="med" type="diamond"/>
          </a:ln>
        </p:spPr>
      </p:cxnSp>
      <p:cxnSp>
        <p:nvCxnSpPr>
          <p:cNvPr id="378" name="Google Shape;378;p11"/>
          <p:cNvCxnSpPr/>
          <p:nvPr/>
        </p:nvCxnSpPr>
        <p:spPr>
          <a:xfrm>
            <a:off x="7298381" y="4323630"/>
            <a:ext cx="499961" cy="499961"/>
          </a:xfrm>
          <a:prstGeom prst="straightConnector1">
            <a:avLst/>
          </a:prstGeom>
          <a:noFill/>
          <a:ln cap="flat" cmpd="sng" w="19050">
            <a:solidFill>
              <a:schemeClr val="dk2"/>
            </a:solidFill>
            <a:prstDash val="solid"/>
            <a:round/>
            <a:headEnd len="med" w="med" type="oval"/>
            <a:tailEnd len="sm" w="sm" type="none"/>
          </a:ln>
        </p:spPr>
      </p:cxnSp>
      <p:cxnSp>
        <p:nvCxnSpPr>
          <p:cNvPr id="379" name="Google Shape;379;p11"/>
          <p:cNvCxnSpPr/>
          <p:nvPr/>
        </p:nvCxnSpPr>
        <p:spPr>
          <a:xfrm flipH="1" rot="-8100000">
            <a:off x="7848736" y="4682072"/>
            <a:ext cx="280513" cy="280513"/>
          </a:xfrm>
          <a:prstGeom prst="straightConnector1">
            <a:avLst/>
          </a:prstGeom>
          <a:noFill/>
          <a:ln cap="flat" cmpd="sng" w="19050">
            <a:solidFill>
              <a:schemeClr val="dk2"/>
            </a:solidFill>
            <a:prstDash val="solid"/>
            <a:round/>
            <a:headEnd len="sm" w="sm" type="none"/>
            <a:tailEnd len="med" w="med" type="diamond"/>
          </a:ln>
        </p:spPr>
      </p:cxnSp>
      <p:sp>
        <p:nvSpPr>
          <p:cNvPr id="380" name="Google Shape;380;p11"/>
          <p:cNvSpPr txBox="1"/>
          <p:nvPr/>
        </p:nvSpPr>
        <p:spPr>
          <a:xfrm>
            <a:off x="9192895" y="1858645"/>
            <a:ext cx="2828925" cy="58229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3200"/>
              <a:buFont typeface="Calibri"/>
              <a:buNone/>
            </a:pPr>
            <a:r>
              <a:rPr b="1" i="0" lang="en-US" sz="3200" u="none">
                <a:solidFill>
                  <a:schemeClr val="dk1"/>
                </a:solidFill>
                <a:latin typeface="Calibri"/>
                <a:ea typeface="Calibri"/>
                <a:cs typeface="Calibri"/>
                <a:sym typeface="Calibri"/>
              </a:rPr>
              <a:t>Database</a:t>
            </a:r>
            <a:endParaRPr b="1" i="0" sz="3200" u="none">
              <a:solidFill>
                <a:schemeClr val="dk1"/>
              </a:solidFill>
              <a:latin typeface="Calibri"/>
              <a:ea typeface="Calibri"/>
              <a:cs typeface="Calibri"/>
              <a:sym typeface="Calibri"/>
            </a:endParaRPr>
          </a:p>
        </p:txBody>
      </p:sp>
      <p:sp>
        <p:nvSpPr>
          <p:cNvPr id="381" name="Google Shape;381;p11"/>
          <p:cNvSpPr txBox="1"/>
          <p:nvPr/>
        </p:nvSpPr>
        <p:spPr>
          <a:xfrm>
            <a:off x="621665" y="1770380"/>
            <a:ext cx="2327275" cy="583565"/>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chemeClr val="dk1"/>
              </a:buClr>
              <a:buSzPts val="3200"/>
              <a:buFont typeface="Calibri"/>
              <a:buNone/>
            </a:pPr>
            <a:r>
              <a:rPr b="1" i="0" lang="en-US" sz="3200" u="none">
                <a:solidFill>
                  <a:schemeClr val="dk1"/>
                </a:solidFill>
                <a:latin typeface="Calibri"/>
                <a:ea typeface="Calibri"/>
                <a:cs typeface="Calibri"/>
                <a:sym typeface="Calibri"/>
              </a:rPr>
              <a:t>Frontend</a:t>
            </a:r>
            <a:endParaRPr b="1" i="0" sz="3200" u="none">
              <a:solidFill>
                <a:schemeClr val="dk1"/>
              </a:solidFill>
              <a:latin typeface="Calibri"/>
              <a:ea typeface="Calibri"/>
              <a:cs typeface="Calibri"/>
              <a:sym typeface="Calibri"/>
            </a:endParaRPr>
          </a:p>
        </p:txBody>
      </p:sp>
      <p:sp>
        <p:nvSpPr>
          <p:cNvPr id="382" name="Google Shape;382;p11"/>
          <p:cNvSpPr txBox="1"/>
          <p:nvPr/>
        </p:nvSpPr>
        <p:spPr>
          <a:xfrm>
            <a:off x="8795385" y="4461510"/>
            <a:ext cx="2473325" cy="107505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3200"/>
              <a:buFont typeface="Calibri"/>
              <a:buNone/>
            </a:pPr>
            <a:r>
              <a:rPr b="1" i="0" lang="en-US" sz="3200" u="none">
                <a:solidFill>
                  <a:schemeClr val="dk1"/>
                </a:solidFill>
                <a:latin typeface="Calibri"/>
                <a:ea typeface="Calibri"/>
                <a:cs typeface="Calibri"/>
                <a:sym typeface="Calibri"/>
              </a:rPr>
              <a:t>Machine Learning</a:t>
            </a:r>
            <a:endParaRPr b="1" i="0" sz="3200" u="none">
              <a:solidFill>
                <a:schemeClr val="dk1"/>
              </a:solidFill>
              <a:latin typeface="Calibri"/>
              <a:ea typeface="Calibri"/>
              <a:cs typeface="Calibri"/>
              <a:sym typeface="Calibri"/>
            </a:endParaRPr>
          </a:p>
        </p:txBody>
      </p:sp>
      <p:sp>
        <p:nvSpPr>
          <p:cNvPr id="383" name="Google Shape;383;p11"/>
          <p:cNvSpPr txBox="1"/>
          <p:nvPr/>
        </p:nvSpPr>
        <p:spPr>
          <a:xfrm>
            <a:off x="970280" y="4698365"/>
            <a:ext cx="2131060" cy="583565"/>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chemeClr val="dk1"/>
              </a:buClr>
              <a:buSzPts val="3200"/>
              <a:buFont typeface="Calibri"/>
              <a:buNone/>
            </a:pPr>
            <a:r>
              <a:rPr b="1" i="0" lang="en-US" sz="3200" u="none">
                <a:solidFill>
                  <a:schemeClr val="dk1"/>
                </a:solidFill>
                <a:latin typeface="Calibri"/>
                <a:ea typeface="Calibri"/>
                <a:cs typeface="Calibri"/>
                <a:sym typeface="Calibri"/>
              </a:rPr>
              <a:t>Back-end</a:t>
            </a:r>
            <a:endParaRPr b="1" i="0" sz="3200" u="none">
              <a:solidFill>
                <a:schemeClr val="dk1"/>
              </a:solidFill>
              <a:latin typeface="Calibri"/>
              <a:ea typeface="Calibri"/>
              <a:cs typeface="Calibri"/>
              <a:sym typeface="Calibri"/>
            </a:endParaRPr>
          </a:p>
        </p:txBody>
      </p:sp>
      <p:grpSp>
        <p:nvGrpSpPr>
          <p:cNvPr id="384" name="Google Shape;384;p11"/>
          <p:cNvGrpSpPr/>
          <p:nvPr/>
        </p:nvGrpSpPr>
        <p:grpSpPr>
          <a:xfrm>
            <a:off x="3259822" y="4731021"/>
            <a:ext cx="411732" cy="405933"/>
            <a:chOff x="9934575" y="-392112"/>
            <a:chExt cx="450850" cy="444500"/>
          </a:xfrm>
        </p:grpSpPr>
        <p:sp>
          <p:nvSpPr>
            <p:cNvPr id="385" name="Google Shape;385;p11"/>
            <p:cNvSpPr/>
            <p:nvPr/>
          </p:nvSpPr>
          <p:spPr>
            <a:xfrm>
              <a:off x="9934575" y="-392112"/>
              <a:ext cx="450850" cy="444500"/>
            </a:xfrm>
            <a:custGeom>
              <a:rect b="b" l="l" r="r" t="t"/>
              <a:pathLst>
                <a:path extrusionOk="0" h="118" w="120">
                  <a:moveTo>
                    <a:pt x="111" y="0"/>
                  </a:moveTo>
                  <a:cubicBezTo>
                    <a:pt x="9" y="0"/>
                    <a:pt x="9" y="0"/>
                    <a:pt x="9" y="0"/>
                  </a:cubicBezTo>
                  <a:cubicBezTo>
                    <a:pt x="4" y="0"/>
                    <a:pt x="0" y="4"/>
                    <a:pt x="0" y="9"/>
                  </a:cubicBezTo>
                  <a:cubicBezTo>
                    <a:pt x="0" y="103"/>
                    <a:pt x="0" y="103"/>
                    <a:pt x="0" y="103"/>
                  </a:cubicBezTo>
                  <a:cubicBezTo>
                    <a:pt x="0" y="108"/>
                    <a:pt x="4" y="112"/>
                    <a:pt x="9" y="112"/>
                  </a:cubicBezTo>
                  <a:cubicBezTo>
                    <a:pt x="16" y="112"/>
                    <a:pt x="16" y="112"/>
                    <a:pt x="16" y="112"/>
                  </a:cubicBezTo>
                  <a:cubicBezTo>
                    <a:pt x="16" y="112"/>
                    <a:pt x="16" y="112"/>
                    <a:pt x="16" y="112"/>
                  </a:cubicBezTo>
                  <a:cubicBezTo>
                    <a:pt x="16" y="115"/>
                    <a:pt x="19" y="118"/>
                    <a:pt x="22" y="118"/>
                  </a:cubicBezTo>
                  <a:cubicBezTo>
                    <a:pt x="25" y="118"/>
                    <a:pt x="28" y="115"/>
                    <a:pt x="28" y="112"/>
                  </a:cubicBezTo>
                  <a:cubicBezTo>
                    <a:pt x="28" y="112"/>
                    <a:pt x="28" y="112"/>
                    <a:pt x="28" y="112"/>
                  </a:cubicBezTo>
                  <a:cubicBezTo>
                    <a:pt x="92" y="112"/>
                    <a:pt x="92" y="112"/>
                    <a:pt x="92" y="112"/>
                  </a:cubicBezTo>
                  <a:cubicBezTo>
                    <a:pt x="92" y="112"/>
                    <a:pt x="92" y="112"/>
                    <a:pt x="92" y="112"/>
                  </a:cubicBezTo>
                  <a:cubicBezTo>
                    <a:pt x="92" y="115"/>
                    <a:pt x="95" y="118"/>
                    <a:pt x="98" y="118"/>
                  </a:cubicBezTo>
                  <a:cubicBezTo>
                    <a:pt x="101" y="118"/>
                    <a:pt x="104" y="115"/>
                    <a:pt x="104" y="112"/>
                  </a:cubicBezTo>
                  <a:cubicBezTo>
                    <a:pt x="104" y="112"/>
                    <a:pt x="104" y="112"/>
                    <a:pt x="104" y="112"/>
                  </a:cubicBezTo>
                  <a:cubicBezTo>
                    <a:pt x="111" y="112"/>
                    <a:pt x="111" y="112"/>
                    <a:pt x="111" y="112"/>
                  </a:cubicBezTo>
                  <a:cubicBezTo>
                    <a:pt x="116" y="112"/>
                    <a:pt x="120" y="108"/>
                    <a:pt x="120" y="103"/>
                  </a:cubicBezTo>
                  <a:cubicBezTo>
                    <a:pt x="120" y="9"/>
                    <a:pt x="120" y="9"/>
                    <a:pt x="120" y="9"/>
                  </a:cubicBezTo>
                  <a:cubicBezTo>
                    <a:pt x="120" y="4"/>
                    <a:pt x="116" y="0"/>
                    <a:pt x="111" y="0"/>
                  </a:cubicBezTo>
                  <a:close/>
                  <a:moveTo>
                    <a:pt x="112" y="103"/>
                  </a:moveTo>
                  <a:cubicBezTo>
                    <a:pt x="112" y="104"/>
                    <a:pt x="112" y="104"/>
                    <a:pt x="111" y="104"/>
                  </a:cubicBezTo>
                  <a:cubicBezTo>
                    <a:pt x="9" y="104"/>
                    <a:pt x="9" y="104"/>
                    <a:pt x="9" y="104"/>
                  </a:cubicBezTo>
                  <a:cubicBezTo>
                    <a:pt x="8" y="104"/>
                    <a:pt x="8" y="104"/>
                    <a:pt x="8" y="103"/>
                  </a:cubicBezTo>
                  <a:cubicBezTo>
                    <a:pt x="8" y="9"/>
                    <a:pt x="8" y="9"/>
                    <a:pt x="8" y="9"/>
                  </a:cubicBezTo>
                  <a:cubicBezTo>
                    <a:pt x="8" y="8"/>
                    <a:pt x="8" y="8"/>
                    <a:pt x="9" y="8"/>
                  </a:cubicBezTo>
                  <a:cubicBezTo>
                    <a:pt x="111" y="8"/>
                    <a:pt x="111" y="8"/>
                    <a:pt x="111" y="8"/>
                  </a:cubicBezTo>
                  <a:cubicBezTo>
                    <a:pt x="112" y="8"/>
                    <a:pt x="112" y="8"/>
                    <a:pt x="112" y="9"/>
                  </a:cubicBezTo>
                  <a:lnTo>
                    <a:pt x="112" y="103"/>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600"/>
                <a:buFont typeface="Calibri"/>
                <a:buNone/>
              </a:pPr>
              <a:r>
                <a:t/>
              </a:r>
              <a:endParaRPr b="0" i="0" sz="1600" u="none">
                <a:solidFill>
                  <a:schemeClr val="dk1"/>
                </a:solidFill>
                <a:latin typeface="Calibri"/>
                <a:ea typeface="Calibri"/>
                <a:cs typeface="Calibri"/>
                <a:sym typeface="Calibri"/>
              </a:endParaRPr>
            </a:p>
          </p:txBody>
        </p:sp>
        <p:sp>
          <p:nvSpPr>
            <p:cNvPr id="386" name="Google Shape;386;p11"/>
            <p:cNvSpPr/>
            <p:nvPr/>
          </p:nvSpPr>
          <p:spPr>
            <a:xfrm>
              <a:off x="10061575" y="-279400"/>
              <a:ext cx="195263" cy="196850"/>
            </a:xfrm>
            <a:custGeom>
              <a:rect b="b" l="l" r="r" t="t"/>
              <a:pathLst>
                <a:path extrusionOk="0" h="52" w="52">
                  <a:moveTo>
                    <a:pt x="26" y="0"/>
                  </a:moveTo>
                  <a:cubicBezTo>
                    <a:pt x="12" y="0"/>
                    <a:pt x="0" y="12"/>
                    <a:pt x="0" y="26"/>
                  </a:cubicBezTo>
                  <a:cubicBezTo>
                    <a:pt x="0" y="40"/>
                    <a:pt x="12" y="52"/>
                    <a:pt x="26" y="52"/>
                  </a:cubicBezTo>
                  <a:cubicBezTo>
                    <a:pt x="40" y="52"/>
                    <a:pt x="52" y="40"/>
                    <a:pt x="52" y="26"/>
                  </a:cubicBezTo>
                  <a:cubicBezTo>
                    <a:pt x="52" y="12"/>
                    <a:pt x="40" y="0"/>
                    <a:pt x="26" y="0"/>
                  </a:cubicBezTo>
                  <a:close/>
                  <a:moveTo>
                    <a:pt x="26" y="48"/>
                  </a:moveTo>
                  <a:cubicBezTo>
                    <a:pt x="14" y="48"/>
                    <a:pt x="4" y="38"/>
                    <a:pt x="4" y="26"/>
                  </a:cubicBezTo>
                  <a:cubicBezTo>
                    <a:pt x="4" y="14"/>
                    <a:pt x="14" y="4"/>
                    <a:pt x="26" y="4"/>
                  </a:cubicBezTo>
                  <a:cubicBezTo>
                    <a:pt x="38" y="4"/>
                    <a:pt x="48" y="14"/>
                    <a:pt x="48" y="26"/>
                  </a:cubicBezTo>
                  <a:cubicBezTo>
                    <a:pt x="48" y="38"/>
                    <a:pt x="38" y="48"/>
                    <a:pt x="26" y="48"/>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600"/>
                <a:buFont typeface="Calibri"/>
                <a:buNone/>
              </a:pPr>
              <a:r>
                <a:t/>
              </a:r>
              <a:endParaRPr b="0" i="0" sz="1600" u="none">
                <a:solidFill>
                  <a:schemeClr val="dk1"/>
                </a:solidFill>
                <a:latin typeface="Calibri"/>
                <a:ea typeface="Calibri"/>
                <a:cs typeface="Calibri"/>
                <a:sym typeface="Calibri"/>
              </a:endParaRPr>
            </a:p>
          </p:txBody>
        </p:sp>
        <p:sp>
          <p:nvSpPr>
            <p:cNvPr id="387" name="Google Shape;387;p11"/>
            <p:cNvSpPr/>
            <p:nvPr/>
          </p:nvSpPr>
          <p:spPr>
            <a:xfrm>
              <a:off x="10121900" y="-246062"/>
              <a:ext cx="74613" cy="103188"/>
            </a:xfrm>
            <a:custGeom>
              <a:rect b="b" l="l" r="r" t="t"/>
              <a:pathLst>
                <a:path extrusionOk="0" h="27" w="20">
                  <a:moveTo>
                    <a:pt x="12" y="7"/>
                  </a:moveTo>
                  <a:cubicBezTo>
                    <a:pt x="12" y="2"/>
                    <a:pt x="12" y="2"/>
                    <a:pt x="12" y="2"/>
                  </a:cubicBezTo>
                  <a:cubicBezTo>
                    <a:pt x="12" y="1"/>
                    <a:pt x="11" y="0"/>
                    <a:pt x="10" y="0"/>
                  </a:cubicBezTo>
                  <a:cubicBezTo>
                    <a:pt x="9" y="0"/>
                    <a:pt x="8" y="1"/>
                    <a:pt x="8" y="2"/>
                  </a:cubicBezTo>
                  <a:cubicBezTo>
                    <a:pt x="8" y="7"/>
                    <a:pt x="8" y="7"/>
                    <a:pt x="8" y="7"/>
                  </a:cubicBezTo>
                  <a:cubicBezTo>
                    <a:pt x="3" y="8"/>
                    <a:pt x="0" y="12"/>
                    <a:pt x="0" y="17"/>
                  </a:cubicBezTo>
                  <a:cubicBezTo>
                    <a:pt x="0" y="23"/>
                    <a:pt x="4" y="27"/>
                    <a:pt x="10" y="27"/>
                  </a:cubicBezTo>
                  <a:cubicBezTo>
                    <a:pt x="16" y="27"/>
                    <a:pt x="20" y="23"/>
                    <a:pt x="20" y="17"/>
                  </a:cubicBezTo>
                  <a:cubicBezTo>
                    <a:pt x="20" y="12"/>
                    <a:pt x="17" y="8"/>
                    <a:pt x="12" y="7"/>
                  </a:cubicBezTo>
                  <a:close/>
                  <a:moveTo>
                    <a:pt x="10" y="23"/>
                  </a:moveTo>
                  <a:cubicBezTo>
                    <a:pt x="7" y="23"/>
                    <a:pt x="4" y="20"/>
                    <a:pt x="4" y="17"/>
                  </a:cubicBezTo>
                  <a:cubicBezTo>
                    <a:pt x="4" y="14"/>
                    <a:pt x="6" y="12"/>
                    <a:pt x="8" y="11"/>
                  </a:cubicBezTo>
                  <a:cubicBezTo>
                    <a:pt x="8" y="14"/>
                    <a:pt x="8" y="14"/>
                    <a:pt x="8" y="14"/>
                  </a:cubicBezTo>
                  <a:cubicBezTo>
                    <a:pt x="8" y="15"/>
                    <a:pt x="9" y="16"/>
                    <a:pt x="10" y="16"/>
                  </a:cubicBezTo>
                  <a:cubicBezTo>
                    <a:pt x="11" y="16"/>
                    <a:pt x="12" y="15"/>
                    <a:pt x="12" y="14"/>
                  </a:cubicBezTo>
                  <a:cubicBezTo>
                    <a:pt x="12" y="11"/>
                    <a:pt x="12" y="11"/>
                    <a:pt x="12" y="11"/>
                  </a:cubicBezTo>
                  <a:cubicBezTo>
                    <a:pt x="14" y="12"/>
                    <a:pt x="16" y="14"/>
                    <a:pt x="16" y="17"/>
                  </a:cubicBezTo>
                  <a:cubicBezTo>
                    <a:pt x="16" y="20"/>
                    <a:pt x="13" y="23"/>
                    <a:pt x="10" y="23"/>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600"/>
                <a:buFont typeface="Calibri"/>
                <a:buNone/>
              </a:pPr>
              <a:r>
                <a:t/>
              </a:r>
              <a:endParaRPr b="0" i="0" sz="1600" u="none">
                <a:solidFill>
                  <a:schemeClr val="dk1"/>
                </a:solidFill>
                <a:latin typeface="Calibri"/>
                <a:ea typeface="Calibri"/>
                <a:cs typeface="Calibri"/>
                <a:sym typeface="Calibri"/>
              </a:endParaRPr>
            </a:p>
          </p:txBody>
        </p:sp>
        <p:sp>
          <p:nvSpPr>
            <p:cNvPr id="388" name="Google Shape;388;p11"/>
            <p:cNvSpPr/>
            <p:nvPr/>
          </p:nvSpPr>
          <p:spPr>
            <a:xfrm>
              <a:off x="9994900" y="-331787"/>
              <a:ext cx="344488" cy="301625"/>
            </a:xfrm>
            <a:custGeom>
              <a:rect b="b" l="l" r="r" t="t"/>
              <a:pathLst>
                <a:path extrusionOk="0" h="80" w="92">
                  <a:moveTo>
                    <a:pt x="88" y="13"/>
                  </a:moveTo>
                  <a:cubicBezTo>
                    <a:pt x="88" y="5"/>
                    <a:pt x="88" y="5"/>
                    <a:pt x="88" y="5"/>
                  </a:cubicBezTo>
                  <a:cubicBezTo>
                    <a:pt x="88" y="2"/>
                    <a:pt x="86" y="0"/>
                    <a:pt x="83" y="0"/>
                  </a:cubicBezTo>
                  <a:cubicBezTo>
                    <a:pt x="5" y="0"/>
                    <a:pt x="5" y="0"/>
                    <a:pt x="5" y="0"/>
                  </a:cubicBezTo>
                  <a:cubicBezTo>
                    <a:pt x="2" y="0"/>
                    <a:pt x="0" y="2"/>
                    <a:pt x="0" y="5"/>
                  </a:cubicBezTo>
                  <a:cubicBezTo>
                    <a:pt x="0" y="75"/>
                    <a:pt x="0" y="75"/>
                    <a:pt x="0" y="75"/>
                  </a:cubicBezTo>
                  <a:cubicBezTo>
                    <a:pt x="0" y="78"/>
                    <a:pt x="2" y="80"/>
                    <a:pt x="5" y="80"/>
                  </a:cubicBezTo>
                  <a:cubicBezTo>
                    <a:pt x="83" y="80"/>
                    <a:pt x="83" y="80"/>
                    <a:pt x="83" y="80"/>
                  </a:cubicBezTo>
                  <a:cubicBezTo>
                    <a:pt x="86" y="80"/>
                    <a:pt x="88" y="78"/>
                    <a:pt x="88" y="75"/>
                  </a:cubicBezTo>
                  <a:cubicBezTo>
                    <a:pt x="88" y="69"/>
                    <a:pt x="88" y="69"/>
                    <a:pt x="88" y="69"/>
                  </a:cubicBezTo>
                  <a:cubicBezTo>
                    <a:pt x="90" y="68"/>
                    <a:pt x="92" y="66"/>
                    <a:pt x="92" y="63"/>
                  </a:cubicBezTo>
                  <a:cubicBezTo>
                    <a:pt x="92" y="59"/>
                    <a:pt x="92" y="59"/>
                    <a:pt x="92" y="59"/>
                  </a:cubicBezTo>
                  <a:cubicBezTo>
                    <a:pt x="92" y="56"/>
                    <a:pt x="90" y="54"/>
                    <a:pt x="88" y="53"/>
                  </a:cubicBezTo>
                  <a:cubicBezTo>
                    <a:pt x="88" y="29"/>
                    <a:pt x="88" y="29"/>
                    <a:pt x="88" y="29"/>
                  </a:cubicBezTo>
                  <a:cubicBezTo>
                    <a:pt x="90" y="28"/>
                    <a:pt x="92" y="26"/>
                    <a:pt x="92" y="23"/>
                  </a:cubicBezTo>
                  <a:cubicBezTo>
                    <a:pt x="92" y="19"/>
                    <a:pt x="92" y="19"/>
                    <a:pt x="92" y="19"/>
                  </a:cubicBezTo>
                  <a:cubicBezTo>
                    <a:pt x="92" y="16"/>
                    <a:pt x="90" y="14"/>
                    <a:pt x="88" y="13"/>
                  </a:cubicBezTo>
                  <a:close/>
                  <a:moveTo>
                    <a:pt x="83" y="76"/>
                  </a:moveTo>
                  <a:cubicBezTo>
                    <a:pt x="5" y="76"/>
                    <a:pt x="5" y="76"/>
                    <a:pt x="5" y="76"/>
                  </a:cubicBezTo>
                  <a:cubicBezTo>
                    <a:pt x="4" y="76"/>
                    <a:pt x="4" y="76"/>
                    <a:pt x="4" y="75"/>
                  </a:cubicBezTo>
                  <a:cubicBezTo>
                    <a:pt x="4" y="5"/>
                    <a:pt x="4" y="5"/>
                    <a:pt x="4" y="5"/>
                  </a:cubicBezTo>
                  <a:cubicBezTo>
                    <a:pt x="4" y="4"/>
                    <a:pt x="4" y="4"/>
                    <a:pt x="5" y="4"/>
                  </a:cubicBezTo>
                  <a:cubicBezTo>
                    <a:pt x="83" y="4"/>
                    <a:pt x="83" y="4"/>
                    <a:pt x="83" y="4"/>
                  </a:cubicBezTo>
                  <a:cubicBezTo>
                    <a:pt x="84" y="4"/>
                    <a:pt x="84" y="4"/>
                    <a:pt x="84" y="5"/>
                  </a:cubicBezTo>
                  <a:cubicBezTo>
                    <a:pt x="84" y="13"/>
                    <a:pt x="84" y="13"/>
                    <a:pt x="84" y="13"/>
                  </a:cubicBezTo>
                  <a:cubicBezTo>
                    <a:pt x="82" y="14"/>
                    <a:pt x="80" y="16"/>
                    <a:pt x="80" y="19"/>
                  </a:cubicBezTo>
                  <a:cubicBezTo>
                    <a:pt x="80" y="23"/>
                    <a:pt x="80" y="23"/>
                    <a:pt x="80" y="23"/>
                  </a:cubicBezTo>
                  <a:cubicBezTo>
                    <a:pt x="80" y="26"/>
                    <a:pt x="82" y="28"/>
                    <a:pt x="84" y="29"/>
                  </a:cubicBezTo>
                  <a:cubicBezTo>
                    <a:pt x="84" y="53"/>
                    <a:pt x="84" y="53"/>
                    <a:pt x="84" y="53"/>
                  </a:cubicBezTo>
                  <a:cubicBezTo>
                    <a:pt x="82" y="54"/>
                    <a:pt x="80" y="56"/>
                    <a:pt x="80" y="59"/>
                  </a:cubicBezTo>
                  <a:cubicBezTo>
                    <a:pt x="80" y="63"/>
                    <a:pt x="80" y="63"/>
                    <a:pt x="80" y="63"/>
                  </a:cubicBezTo>
                  <a:cubicBezTo>
                    <a:pt x="80" y="66"/>
                    <a:pt x="82" y="68"/>
                    <a:pt x="84" y="69"/>
                  </a:cubicBezTo>
                  <a:cubicBezTo>
                    <a:pt x="84" y="75"/>
                    <a:pt x="84" y="75"/>
                    <a:pt x="84" y="75"/>
                  </a:cubicBezTo>
                  <a:cubicBezTo>
                    <a:pt x="84" y="76"/>
                    <a:pt x="84" y="76"/>
                    <a:pt x="83" y="76"/>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600"/>
                <a:buFont typeface="Calibri"/>
                <a:buNone/>
              </a:pPr>
              <a:r>
                <a:t/>
              </a:r>
              <a:endParaRPr b="0" i="0" sz="1600" u="none">
                <a:solidFill>
                  <a:schemeClr val="dk1"/>
                </a:solidFill>
                <a:latin typeface="Calibri"/>
                <a:ea typeface="Calibri"/>
                <a:cs typeface="Calibri"/>
                <a:sym typeface="Calibri"/>
              </a:endParaRPr>
            </a:p>
          </p:txBody>
        </p:sp>
      </p:grpSp>
      <p:sp>
        <p:nvSpPr>
          <p:cNvPr id="389" name="Google Shape;389;p11"/>
          <p:cNvSpPr/>
          <p:nvPr/>
        </p:nvSpPr>
        <p:spPr>
          <a:xfrm>
            <a:off x="8385483" y="1934848"/>
            <a:ext cx="450225" cy="324473"/>
          </a:xfrm>
          <a:custGeom>
            <a:rect b="b" l="l" r="r" t="t"/>
            <a:pathLst>
              <a:path extrusionOk="0" h="265" w="368">
                <a:moveTo>
                  <a:pt x="298" y="94"/>
                </a:moveTo>
                <a:cubicBezTo>
                  <a:pt x="293" y="41"/>
                  <a:pt x="250" y="0"/>
                  <a:pt x="196" y="0"/>
                </a:cubicBezTo>
                <a:cubicBezTo>
                  <a:pt x="154" y="0"/>
                  <a:pt x="118" y="25"/>
                  <a:pt x="102" y="60"/>
                </a:cubicBezTo>
                <a:cubicBezTo>
                  <a:pt x="97" y="59"/>
                  <a:pt x="92" y="58"/>
                  <a:pt x="86" y="58"/>
                </a:cubicBezTo>
                <a:cubicBezTo>
                  <a:pt x="58" y="58"/>
                  <a:pt x="35" y="81"/>
                  <a:pt x="35" y="109"/>
                </a:cubicBezTo>
                <a:cubicBezTo>
                  <a:pt x="35" y="115"/>
                  <a:pt x="36" y="120"/>
                  <a:pt x="37" y="126"/>
                </a:cubicBezTo>
                <a:cubicBezTo>
                  <a:pt x="15" y="139"/>
                  <a:pt x="0" y="162"/>
                  <a:pt x="0" y="190"/>
                </a:cubicBezTo>
                <a:cubicBezTo>
                  <a:pt x="0" y="231"/>
                  <a:pt x="34" y="265"/>
                  <a:pt x="75" y="265"/>
                </a:cubicBezTo>
                <a:cubicBezTo>
                  <a:pt x="75" y="265"/>
                  <a:pt x="75" y="265"/>
                  <a:pt x="75" y="265"/>
                </a:cubicBezTo>
                <a:cubicBezTo>
                  <a:pt x="282" y="265"/>
                  <a:pt x="282" y="265"/>
                  <a:pt x="282" y="265"/>
                </a:cubicBezTo>
                <a:cubicBezTo>
                  <a:pt x="282" y="265"/>
                  <a:pt x="282" y="265"/>
                  <a:pt x="282" y="265"/>
                </a:cubicBezTo>
                <a:cubicBezTo>
                  <a:pt x="330" y="265"/>
                  <a:pt x="368" y="226"/>
                  <a:pt x="368" y="178"/>
                </a:cubicBezTo>
                <a:cubicBezTo>
                  <a:pt x="368" y="136"/>
                  <a:pt x="338" y="101"/>
                  <a:pt x="298" y="94"/>
                </a:cubicBezTo>
                <a:close/>
                <a:moveTo>
                  <a:pt x="282" y="242"/>
                </a:moveTo>
                <a:cubicBezTo>
                  <a:pt x="282" y="242"/>
                  <a:pt x="282" y="242"/>
                  <a:pt x="282" y="242"/>
                </a:cubicBezTo>
                <a:cubicBezTo>
                  <a:pt x="75" y="242"/>
                  <a:pt x="75" y="242"/>
                  <a:pt x="75" y="242"/>
                </a:cubicBezTo>
                <a:cubicBezTo>
                  <a:pt x="46" y="242"/>
                  <a:pt x="23" y="219"/>
                  <a:pt x="23" y="190"/>
                </a:cubicBezTo>
                <a:cubicBezTo>
                  <a:pt x="23" y="172"/>
                  <a:pt x="33" y="155"/>
                  <a:pt x="49" y="145"/>
                </a:cubicBezTo>
                <a:cubicBezTo>
                  <a:pt x="65" y="136"/>
                  <a:pt x="66" y="135"/>
                  <a:pt x="59" y="118"/>
                </a:cubicBezTo>
                <a:cubicBezTo>
                  <a:pt x="58" y="115"/>
                  <a:pt x="58" y="112"/>
                  <a:pt x="58" y="109"/>
                </a:cubicBezTo>
                <a:cubicBezTo>
                  <a:pt x="58" y="94"/>
                  <a:pt x="70" y="81"/>
                  <a:pt x="86" y="81"/>
                </a:cubicBezTo>
                <a:cubicBezTo>
                  <a:pt x="86" y="81"/>
                  <a:pt x="94" y="80"/>
                  <a:pt x="102" y="83"/>
                </a:cubicBezTo>
                <a:cubicBezTo>
                  <a:pt x="115" y="89"/>
                  <a:pt x="117" y="83"/>
                  <a:pt x="123" y="70"/>
                </a:cubicBezTo>
                <a:cubicBezTo>
                  <a:pt x="136" y="41"/>
                  <a:pt x="165" y="23"/>
                  <a:pt x="196" y="23"/>
                </a:cubicBezTo>
                <a:cubicBezTo>
                  <a:pt x="237" y="23"/>
                  <a:pt x="271" y="54"/>
                  <a:pt x="275" y="96"/>
                </a:cubicBezTo>
                <a:cubicBezTo>
                  <a:pt x="277" y="112"/>
                  <a:pt x="277" y="112"/>
                  <a:pt x="294" y="116"/>
                </a:cubicBezTo>
                <a:cubicBezTo>
                  <a:pt x="324" y="122"/>
                  <a:pt x="345" y="148"/>
                  <a:pt x="345" y="178"/>
                </a:cubicBezTo>
                <a:cubicBezTo>
                  <a:pt x="345" y="213"/>
                  <a:pt x="317" y="242"/>
                  <a:pt x="282" y="242"/>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600"/>
              <a:buFont typeface="Calibri"/>
              <a:buNone/>
            </a:pPr>
            <a:r>
              <a:t/>
            </a:r>
            <a:endParaRPr b="0" i="0" sz="1600" u="none">
              <a:solidFill>
                <a:schemeClr val="dk1"/>
              </a:solidFill>
              <a:latin typeface="Calibri"/>
              <a:ea typeface="Calibri"/>
              <a:cs typeface="Calibri"/>
              <a:sym typeface="Calibri"/>
            </a:endParaRPr>
          </a:p>
        </p:txBody>
      </p:sp>
      <p:grpSp>
        <p:nvGrpSpPr>
          <p:cNvPr id="390" name="Google Shape;390;p11"/>
          <p:cNvGrpSpPr/>
          <p:nvPr/>
        </p:nvGrpSpPr>
        <p:grpSpPr>
          <a:xfrm>
            <a:off x="8341785" y="4567079"/>
            <a:ext cx="392640" cy="391555"/>
            <a:chOff x="8521700" y="4130676"/>
            <a:chExt cx="574675" cy="573087"/>
          </a:xfrm>
        </p:grpSpPr>
        <p:sp>
          <p:nvSpPr>
            <p:cNvPr id="391" name="Google Shape;391;p11"/>
            <p:cNvSpPr/>
            <p:nvPr/>
          </p:nvSpPr>
          <p:spPr>
            <a:xfrm>
              <a:off x="8521700" y="4322763"/>
              <a:ext cx="360363" cy="381000"/>
            </a:xfrm>
            <a:custGeom>
              <a:rect b="b" l="l" r="r" t="t"/>
              <a:pathLst>
                <a:path extrusionOk="0" h="128" w="121">
                  <a:moveTo>
                    <a:pt x="47" y="128"/>
                  </a:moveTo>
                  <a:cubicBezTo>
                    <a:pt x="37" y="128"/>
                    <a:pt x="28" y="125"/>
                    <a:pt x="22" y="118"/>
                  </a:cubicBezTo>
                  <a:cubicBezTo>
                    <a:pt x="14" y="110"/>
                    <a:pt x="14" y="110"/>
                    <a:pt x="14" y="110"/>
                  </a:cubicBezTo>
                  <a:cubicBezTo>
                    <a:pt x="0" y="96"/>
                    <a:pt x="0" y="72"/>
                    <a:pt x="14" y="58"/>
                  </a:cubicBezTo>
                  <a:cubicBezTo>
                    <a:pt x="58" y="14"/>
                    <a:pt x="58" y="14"/>
                    <a:pt x="58" y="14"/>
                  </a:cubicBezTo>
                  <a:cubicBezTo>
                    <a:pt x="70" y="2"/>
                    <a:pt x="81" y="0"/>
                    <a:pt x="89" y="0"/>
                  </a:cubicBezTo>
                  <a:cubicBezTo>
                    <a:pt x="100" y="1"/>
                    <a:pt x="111" y="7"/>
                    <a:pt x="119" y="18"/>
                  </a:cubicBezTo>
                  <a:cubicBezTo>
                    <a:pt x="121" y="21"/>
                    <a:pt x="120" y="25"/>
                    <a:pt x="118" y="27"/>
                  </a:cubicBezTo>
                  <a:cubicBezTo>
                    <a:pt x="115" y="29"/>
                    <a:pt x="111" y="28"/>
                    <a:pt x="109" y="26"/>
                  </a:cubicBezTo>
                  <a:cubicBezTo>
                    <a:pt x="103" y="17"/>
                    <a:pt x="96" y="13"/>
                    <a:pt x="88" y="12"/>
                  </a:cubicBezTo>
                  <a:cubicBezTo>
                    <a:pt x="81" y="12"/>
                    <a:pt x="73" y="15"/>
                    <a:pt x="66" y="22"/>
                  </a:cubicBezTo>
                  <a:cubicBezTo>
                    <a:pt x="22" y="66"/>
                    <a:pt x="22" y="66"/>
                    <a:pt x="22" y="66"/>
                  </a:cubicBezTo>
                  <a:cubicBezTo>
                    <a:pt x="13" y="76"/>
                    <a:pt x="13" y="92"/>
                    <a:pt x="22" y="102"/>
                  </a:cubicBezTo>
                  <a:cubicBezTo>
                    <a:pt x="30" y="110"/>
                    <a:pt x="30" y="110"/>
                    <a:pt x="30" y="110"/>
                  </a:cubicBezTo>
                  <a:cubicBezTo>
                    <a:pt x="35" y="114"/>
                    <a:pt x="41" y="117"/>
                    <a:pt x="48" y="116"/>
                  </a:cubicBezTo>
                  <a:cubicBezTo>
                    <a:pt x="56" y="116"/>
                    <a:pt x="63" y="112"/>
                    <a:pt x="70" y="106"/>
                  </a:cubicBezTo>
                  <a:cubicBezTo>
                    <a:pt x="102" y="74"/>
                    <a:pt x="102" y="74"/>
                    <a:pt x="102" y="74"/>
                  </a:cubicBezTo>
                  <a:cubicBezTo>
                    <a:pt x="104" y="71"/>
                    <a:pt x="108" y="71"/>
                    <a:pt x="110" y="74"/>
                  </a:cubicBezTo>
                  <a:cubicBezTo>
                    <a:pt x="113" y="76"/>
                    <a:pt x="113" y="80"/>
                    <a:pt x="110" y="82"/>
                  </a:cubicBezTo>
                  <a:cubicBezTo>
                    <a:pt x="78" y="114"/>
                    <a:pt x="78" y="114"/>
                    <a:pt x="78" y="114"/>
                  </a:cubicBezTo>
                  <a:cubicBezTo>
                    <a:pt x="70" y="123"/>
                    <a:pt x="59" y="128"/>
                    <a:pt x="49" y="128"/>
                  </a:cubicBezTo>
                  <a:cubicBezTo>
                    <a:pt x="48" y="128"/>
                    <a:pt x="47" y="128"/>
                    <a:pt x="47" y="128"/>
                  </a:cubicBezTo>
                  <a:close/>
                </a:path>
              </a:pathLst>
            </a:custGeom>
            <a:solidFill>
              <a:schemeClr val="accent4"/>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600"/>
                <a:buFont typeface="Calibri"/>
                <a:buNone/>
              </a:pPr>
              <a:r>
                <a:t/>
              </a:r>
              <a:endParaRPr b="0" i="0" sz="1600" u="none">
                <a:solidFill>
                  <a:schemeClr val="dk1"/>
                </a:solidFill>
                <a:latin typeface="Calibri"/>
                <a:ea typeface="Calibri"/>
                <a:cs typeface="Calibri"/>
                <a:sym typeface="Calibri"/>
              </a:endParaRPr>
            </a:p>
          </p:txBody>
        </p:sp>
        <p:sp>
          <p:nvSpPr>
            <p:cNvPr id="392" name="Google Shape;392;p11"/>
            <p:cNvSpPr/>
            <p:nvPr/>
          </p:nvSpPr>
          <p:spPr>
            <a:xfrm>
              <a:off x="8769350" y="4130676"/>
              <a:ext cx="327025" cy="392113"/>
            </a:xfrm>
            <a:custGeom>
              <a:rect b="b" l="l" r="r" t="t"/>
              <a:pathLst>
                <a:path extrusionOk="0" h="132" w="110">
                  <a:moveTo>
                    <a:pt x="29" y="132"/>
                  </a:moveTo>
                  <a:cubicBezTo>
                    <a:pt x="28" y="132"/>
                    <a:pt x="27" y="132"/>
                    <a:pt x="26" y="132"/>
                  </a:cubicBezTo>
                  <a:cubicBezTo>
                    <a:pt x="16" y="131"/>
                    <a:pt x="7" y="126"/>
                    <a:pt x="2" y="118"/>
                  </a:cubicBezTo>
                  <a:cubicBezTo>
                    <a:pt x="0" y="116"/>
                    <a:pt x="1" y="112"/>
                    <a:pt x="4" y="110"/>
                  </a:cubicBezTo>
                  <a:cubicBezTo>
                    <a:pt x="6" y="108"/>
                    <a:pt x="10" y="109"/>
                    <a:pt x="12" y="112"/>
                  </a:cubicBezTo>
                  <a:cubicBezTo>
                    <a:pt x="15" y="116"/>
                    <a:pt x="21" y="120"/>
                    <a:pt x="27" y="120"/>
                  </a:cubicBezTo>
                  <a:cubicBezTo>
                    <a:pt x="33" y="121"/>
                    <a:pt x="39" y="119"/>
                    <a:pt x="43" y="115"/>
                  </a:cubicBezTo>
                  <a:cubicBezTo>
                    <a:pt x="91" y="67"/>
                    <a:pt x="91" y="67"/>
                    <a:pt x="91" y="67"/>
                  </a:cubicBezTo>
                  <a:cubicBezTo>
                    <a:pt x="95" y="62"/>
                    <a:pt x="98" y="57"/>
                    <a:pt x="98" y="51"/>
                  </a:cubicBezTo>
                  <a:cubicBezTo>
                    <a:pt x="98" y="45"/>
                    <a:pt x="95" y="40"/>
                    <a:pt x="91" y="35"/>
                  </a:cubicBezTo>
                  <a:cubicBezTo>
                    <a:pt x="83" y="27"/>
                    <a:pt x="83" y="27"/>
                    <a:pt x="83" y="27"/>
                  </a:cubicBezTo>
                  <a:cubicBezTo>
                    <a:pt x="73" y="18"/>
                    <a:pt x="57" y="14"/>
                    <a:pt x="47" y="23"/>
                  </a:cubicBezTo>
                  <a:cubicBezTo>
                    <a:pt x="11" y="59"/>
                    <a:pt x="11" y="59"/>
                    <a:pt x="11" y="59"/>
                  </a:cubicBezTo>
                  <a:cubicBezTo>
                    <a:pt x="9" y="62"/>
                    <a:pt x="5" y="62"/>
                    <a:pt x="3" y="59"/>
                  </a:cubicBezTo>
                  <a:cubicBezTo>
                    <a:pt x="0" y="57"/>
                    <a:pt x="0" y="53"/>
                    <a:pt x="3" y="51"/>
                  </a:cubicBezTo>
                  <a:cubicBezTo>
                    <a:pt x="39" y="15"/>
                    <a:pt x="39" y="15"/>
                    <a:pt x="39" y="15"/>
                  </a:cubicBezTo>
                  <a:cubicBezTo>
                    <a:pt x="53" y="0"/>
                    <a:pt x="78" y="5"/>
                    <a:pt x="91" y="19"/>
                  </a:cubicBezTo>
                  <a:cubicBezTo>
                    <a:pt x="99" y="27"/>
                    <a:pt x="99" y="27"/>
                    <a:pt x="99" y="27"/>
                  </a:cubicBezTo>
                  <a:cubicBezTo>
                    <a:pt x="106" y="34"/>
                    <a:pt x="110" y="42"/>
                    <a:pt x="110" y="51"/>
                  </a:cubicBezTo>
                  <a:cubicBezTo>
                    <a:pt x="110" y="60"/>
                    <a:pt x="106" y="68"/>
                    <a:pt x="99" y="75"/>
                  </a:cubicBezTo>
                  <a:cubicBezTo>
                    <a:pt x="51" y="123"/>
                    <a:pt x="51" y="123"/>
                    <a:pt x="51" y="123"/>
                  </a:cubicBezTo>
                  <a:cubicBezTo>
                    <a:pt x="45" y="129"/>
                    <a:pt x="38" y="132"/>
                    <a:pt x="29" y="132"/>
                  </a:cubicBezTo>
                  <a:close/>
                </a:path>
              </a:pathLst>
            </a:custGeom>
            <a:solidFill>
              <a:schemeClr val="accent4"/>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600"/>
                <a:buFont typeface="Calibri"/>
                <a:buNone/>
              </a:pPr>
              <a:r>
                <a:t/>
              </a:r>
              <a:endParaRPr b="0" i="0" sz="1600" u="none">
                <a:solidFill>
                  <a:schemeClr val="dk1"/>
                </a:solidFill>
                <a:latin typeface="Calibri"/>
                <a:ea typeface="Calibri"/>
                <a:cs typeface="Calibri"/>
                <a:sym typeface="Calibri"/>
              </a:endParaRPr>
            </a:p>
          </p:txBody>
        </p:sp>
      </p:grpSp>
      <p:grpSp>
        <p:nvGrpSpPr>
          <p:cNvPr id="393" name="Google Shape;393;p11"/>
          <p:cNvGrpSpPr/>
          <p:nvPr/>
        </p:nvGrpSpPr>
        <p:grpSpPr>
          <a:xfrm>
            <a:off x="3112767" y="1877567"/>
            <a:ext cx="312722" cy="436089"/>
            <a:chOff x="6924675" y="5064125"/>
            <a:chExt cx="346075" cy="482600"/>
          </a:xfrm>
        </p:grpSpPr>
        <p:sp>
          <p:nvSpPr>
            <p:cNvPr id="394" name="Google Shape;394;p11"/>
            <p:cNvSpPr/>
            <p:nvPr/>
          </p:nvSpPr>
          <p:spPr>
            <a:xfrm>
              <a:off x="6924675" y="5064125"/>
              <a:ext cx="346075" cy="482600"/>
            </a:xfrm>
            <a:custGeom>
              <a:rect b="b" l="l" r="r" t="t"/>
              <a:pathLst>
                <a:path extrusionOk="0" h="128" w="92">
                  <a:moveTo>
                    <a:pt x="68" y="36"/>
                  </a:moveTo>
                  <a:cubicBezTo>
                    <a:pt x="68" y="47"/>
                    <a:pt x="60" y="56"/>
                    <a:pt x="60" y="56"/>
                  </a:cubicBezTo>
                  <a:cubicBezTo>
                    <a:pt x="60" y="36"/>
                    <a:pt x="44" y="20"/>
                    <a:pt x="44" y="20"/>
                  </a:cubicBezTo>
                  <a:cubicBezTo>
                    <a:pt x="44" y="20"/>
                    <a:pt x="44" y="32"/>
                    <a:pt x="36" y="44"/>
                  </a:cubicBezTo>
                  <a:cubicBezTo>
                    <a:pt x="28" y="16"/>
                    <a:pt x="4" y="0"/>
                    <a:pt x="4" y="0"/>
                  </a:cubicBezTo>
                  <a:cubicBezTo>
                    <a:pt x="16" y="44"/>
                    <a:pt x="0" y="60"/>
                    <a:pt x="0" y="92"/>
                  </a:cubicBezTo>
                  <a:cubicBezTo>
                    <a:pt x="0" y="110"/>
                    <a:pt x="16" y="128"/>
                    <a:pt x="40" y="128"/>
                  </a:cubicBezTo>
                  <a:cubicBezTo>
                    <a:pt x="76" y="128"/>
                    <a:pt x="83" y="115"/>
                    <a:pt x="86" y="100"/>
                  </a:cubicBezTo>
                  <a:cubicBezTo>
                    <a:pt x="92" y="80"/>
                    <a:pt x="84" y="56"/>
                    <a:pt x="68" y="36"/>
                  </a:cubicBezTo>
                  <a:close/>
                  <a:moveTo>
                    <a:pt x="79" y="98"/>
                  </a:moveTo>
                  <a:cubicBezTo>
                    <a:pt x="76" y="108"/>
                    <a:pt x="73" y="120"/>
                    <a:pt x="40" y="120"/>
                  </a:cubicBezTo>
                  <a:cubicBezTo>
                    <a:pt x="20" y="120"/>
                    <a:pt x="8" y="106"/>
                    <a:pt x="8" y="92"/>
                  </a:cubicBezTo>
                  <a:cubicBezTo>
                    <a:pt x="8" y="81"/>
                    <a:pt x="10" y="72"/>
                    <a:pt x="12" y="63"/>
                  </a:cubicBezTo>
                  <a:cubicBezTo>
                    <a:pt x="15" y="51"/>
                    <a:pt x="17" y="39"/>
                    <a:pt x="16" y="23"/>
                  </a:cubicBezTo>
                  <a:cubicBezTo>
                    <a:pt x="29" y="40"/>
                    <a:pt x="33" y="63"/>
                    <a:pt x="33" y="63"/>
                  </a:cubicBezTo>
                  <a:cubicBezTo>
                    <a:pt x="33" y="63"/>
                    <a:pt x="44" y="47"/>
                    <a:pt x="47" y="39"/>
                  </a:cubicBezTo>
                  <a:cubicBezTo>
                    <a:pt x="50" y="44"/>
                    <a:pt x="52" y="60"/>
                    <a:pt x="52" y="76"/>
                  </a:cubicBezTo>
                  <a:cubicBezTo>
                    <a:pt x="52" y="76"/>
                    <a:pt x="63" y="67"/>
                    <a:pt x="71" y="54"/>
                  </a:cubicBezTo>
                  <a:cubicBezTo>
                    <a:pt x="79" y="69"/>
                    <a:pt x="82" y="85"/>
                    <a:pt x="79" y="98"/>
                  </a:cubicBezTo>
                  <a:close/>
                </a:path>
              </a:pathLst>
            </a:custGeom>
            <a:solidFill>
              <a:schemeClr val="accent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600"/>
                <a:buFont typeface="Calibri"/>
                <a:buNone/>
              </a:pPr>
              <a:r>
                <a:t/>
              </a:r>
              <a:endParaRPr b="0" i="0" sz="1600" u="none">
                <a:solidFill>
                  <a:schemeClr val="dk1"/>
                </a:solidFill>
                <a:latin typeface="Calibri"/>
                <a:ea typeface="Calibri"/>
                <a:cs typeface="Calibri"/>
                <a:sym typeface="Calibri"/>
              </a:endParaRPr>
            </a:p>
          </p:txBody>
        </p:sp>
        <p:sp>
          <p:nvSpPr>
            <p:cNvPr id="395" name="Google Shape;395;p11"/>
            <p:cNvSpPr/>
            <p:nvPr/>
          </p:nvSpPr>
          <p:spPr>
            <a:xfrm>
              <a:off x="6981825" y="5272088"/>
              <a:ext cx="214313" cy="173038"/>
            </a:xfrm>
            <a:custGeom>
              <a:rect b="b" l="l" r="r" t="t"/>
              <a:pathLst>
                <a:path extrusionOk="0" h="46" w="57">
                  <a:moveTo>
                    <a:pt x="55" y="12"/>
                  </a:moveTo>
                  <a:cubicBezTo>
                    <a:pt x="51" y="16"/>
                    <a:pt x="51" y="16"/>
                    <a:pt x="51" y="16"/>
                  </a:cubicBezTo>
                  <a:cubicBezTo>
                    <a:pt x="47" y="21"/>
                    <a:pt x="43" y="26"/>
                    <a:pt x="32" y="31"/>
                  </a:cubicBezTo>
                  <a:cubicBezTo>
                    <a:pt x="31" y="26"/>
                    <a:pt x="30" y="21"/>
                    <a:pt x="30" y="14"/>
                  </a:cubicBezTo>
                  <a:cubicBezTo>
                    <a:pt x="30" y="7"/>
                    <a:pt x="30" y="7"/>
                    <a:pt x="30" y="7"/>
                  </a:cubicBezTo>
                  <a:cubicBezTo>
                    <a:pt x="24" y="16"/>
                    <a:pt x="24" y="16"/>
                    <a:pt x="24" y="16"/>
                  </a:cubicBezTo>
                  <a:cubicBezTo>
                    <a:pt x="21" y="20"/>
                    <a:pt x="20" y="22"/>
                    <a:pt x="17" y="26"/>
                  </a:cubicBezTo>
                  <a:cubicBezTo>
                    <a:pt x="13" y="17"/>
                    <a:pt x="11" y="11"/>
                    <a:pt x="9" y="5"/>
                  </a:cubicBezTo>
                  <a:cubicBezTo>
                    <a:pt x="7" y="0"/>
                    <a:pt x="7" y="0"/>
                    <a:pt x="7" y="0"/>
                  </a:cubicBezTo>
                  <a:cubicBezTo>
                    <a:pt x="5" y="6"/>
                    <a:pt x="5" y="6"/>
                    <a:pt x="5" y="6"/>
                  </a:cubicBezTo>
                  <a:cubicBezTo>
                    <a:pt x="2" y="13"/>
                    <a:pt x="0" y="21"/>
                    <a:pt x="0" y="40"/>
                  </a:cubicBezTo>
                  <a:cubicBezTo>
                    <a:pt x="0" y="41"/>
                    <a:pt x="0" y="42"/>
                    <a:pt x="2" y="42"/>
                  </a:cubicBezTo>
                  <a:cubicBezTo>
                    <a:pt x="3" y="42"/>
                    <a:pt x="4" y="41"/>
                    <a:pt x="4" y="40"/>
                  </a:cubicBezTo>
                  <a:cubicBezTo>
                    <a:pt x="4" y="25"/>
                    <a:pt x="5" y="18"/>
                    <a:pt x="7" y="12"/>
                  </a:cubicBezTo>
                  <a:cubicBezTo>
                    <a:pt x="9" y="17"/>
                    <a:pt x="12" y="23"/>
                    <a:pt x="15" y="31"/>
                  </a:cubicBezTo>
                  <a:cubicBezTo>
                    <a:pt x="16" y="34"/>
                    <a:pt x="16" y="34"/>
                    <a:pt x="16" y="34"/>
                  </a:cubicBezTo>
                  <a:cubicBezTo>
                    <a:pt x="18" y="31"/>
                    <a:pt x="18" y="31"/>
                    <a:pt x="18" y="31"/>
                  </a:cubicBezTo>
                  <a:cubicBezTo>
                    <a:pt x="22" y="27"/>
                    <a:pt x="24" y="24"/>
                    <a:pt x="26" y="20"/>
                  </a:cubicBezTo>
                  <a:cubicBezTo>
                    <a:pt x="27" y="26"/>
                    <a:pt x="28" y="30"/>
                    <a:pt x="29" y="34"/>
                  </a:cubicBezTo>
                  <a:cubicBezTo>
                    <a:pt x="30" y="37"/>
                    <a:pt x="30" y="37"/>
                    <a:pt x="30" y="37"/>
                  </a:cubicBezTo>
                  <a:cubicBezTo>
                    <a:pt x="32" y="36"/>
                    <a:pt x="32" y="36"/>
                    <a:pt x="32" y="36"/>
                  </a:cubicBezTo>
                  <a:cubicBezTo>
                    <a:pt x="43" y="31"/>
                    <a:pt x="48" y="26"/>
                    <a:pt x="52" y="21"/>
                  </a:cubicBezTo>
                  <a:cubicBezTo>
                    <a:pt x="53" y="29"/>
                    <a:pt x="52" y="37"/>
                    <a:pt x="49" y="43"/>
                  </a:cubicBezTo>
                  <a:cubicBezTo>
                    <a:pt x="49" y="44"/>
                    <a:pt x="49" y="45"/>
                    <a:pt x="51" y="45"/>
                  </a:cubicBezTo>
                  <a:cubicBezTo>
                    <a:pt x="51" y="45"/>
                    <a:pt x="51" y="46"/>
                    <a:pt x="51" y="46"/>
                  </a:cubicBezTo>
                  <a:cubicBezTo>
                    <a:pt x="52" y="46"/>
                    <a:pt x="53" y="45"/>
                    <a:pt x="53" y="44"/>
                  </a:cubicBezTo>
                  <a:cubicBezTo>
                    <a:pt x="56" y="37"/>
                    <a:pt x="57" y="26"/>
                    <a:pt x="55" y="16"/>
                  </a:cubicBezTo>
                  <a:lnTo>
                    <a:pt x="55" y="12"/>
                  </a:lnTo>
                  <a:close/>
                </a:path>
              </a:pathLst>
            </a:custGeom>
            <a:solidFill>
              <a:schemeClr val="accent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600"/>
                <a:buFont typeface="Calibri"/>
                <a:buNone/>
              </a:pPr>
              <a:r>
                <a:t/>
              </a:r>
              <a:endParaRPr b="0" i="0" sz="1600" u="none">
                <a:solidFill>
                  <a:schemeClr val="dk1"/>
                </a:solidFill>
                <a:latin typeface="Calibri"/>
                <a:ea typeface="Calibri"/>
                <a:cs typeface="Calibri"/>
                <a:sym typeface="Calibri"/>
              </a:endParaRPr>
            </a:p>
          </p:txBody>
        </p:sp>
      </p:grpSp>
      <p:sp>
        <p:nvSpPr>
          <p:cNvPr id="396" name="Google Shape;396;p11"/>
          <p:cNvSpPr txBox="1"/>
          <p:nvPr/>
        </p:nvSpPr>
        <p:spPr>
          <a:xfrm>
            <a:off x="3321685" y="405130"/>
            <a:ext cx="6702425" cy="101473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526776"/>
              </a:buClr>
              <a:buSzPts val="6000"/>
              <a:buFont typeface="Calibri"/>
              <a:buNone/>
            </a:pPr>
            <a:r>
              <a:rPr b="1" i="0" lang="en-US" sz="6000" u="none">
                <a:solidFill>
                  <a:srgbClr val="526776"/>
                </a:solidFill>
                <a:latin typeface="Calibri"/>
                <a:ea typeface="Calibri"/>
                <a:cs typeface="Calibri"/>
                <a:sym typeface="Calibri"/>
              </a:rPr>
              <a:t>Dedicated Timelines</a:t>
            </a:r>
            <a:endParaRPr b="1" i="0" sz="6000" u="none">
              <a:solidFill>
                <a:srgbClr val="526776"/>
              </a:solidFill>
              <a:latin typeface="Calibri"/>
              <a:ea typeface="Calibri"/>
              <a:cs typeface="Calibri"/>
              <a:sym typeface="Calibri"/>
            </a:endParaRPr>
          </a:p>
        </p:txBody>
      </p:sp>
    </p:spTree>
  </p:cSld>
  <p:clrMapOvr>
    <a:masterClrMapping/>
  </p:clrMapOvr>
  <p:transition spd="slow" p14:dur="1000">
    <p:wipe dir="l"/>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4">
                                  <p:stCondLst>
                                    <p:cond delay="0"/>
                                  </p:stCondLst>
                                  <p:childTnLst>
                                    <p:set>
                                      <p:cBhvr>
                                        <p:cTn dur="1" fill="hold">
                                          <p:stCondLst>
                                            <p:cond delay="0"/>
                                          </p:stCondLst>
                                        </p:cTn>
                                        <p:tgtEl>
                                          <p:spTgt spid="364"/>
                                        </p:tgtEl>
                                        <p:attrNameLst>
                                          <p:attrName>style.visibility</p:attrName>
                                        </p:attrNameLst>
                                      </p:cBhvr>
                                      <p:to>
                                        <p:strVal val="visible"/>
                                      </p:to>
                                    </p:set>
                                    <p:anim calcmode="lin" valueType="num">
                                      <p:cBhvr additive="base">
                                        <p:cTn dur="500"/>
                                        <p:tgtEl>
                                          <p:spTgt spid="364"/>
                                        </p:tgtEl>
                                        <p:attrNameLst>
                                          <p:attrName>ppt_y</p:attrName>
                                        </p:attrNameLst>
                                      </p:cBhvr>
                                      <p:tavLst>
                                        <p:tav fmla="" tm="0">
                                          <p:val>
                                            <p:strVal val="#ppt_y+1"/>
                                          </p:val>
                                        </p:tav>
                                        <p:tav fmla="" tm="100000">
                                          <p:val>
                                            <p:strVal val="#ppt_y"/>
                                          </p:val>
                                        </p:tav>
                                      </p:tavLst>
                                    </p:anim>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376"/>
                                        </p:tgtEl>
                                        <p:attrNameLst>
                                          <p:attrName>style.visibility</p:attrName>
                                        </p:attrNameLst>
                                      </p:cBhvr>
                                      <p:to>
                                        <p:strVal val="visible"/>
                                      </p:to>
                                    </p:set>
                                    <p:animEffect filter="fade" transition="in">
                                      <p:cBhvr>
                                        <p:cTn dur="500"/>
                                        <p:tgtEl>
                                          <p:spTgt spid="376"/>
                                        </p:tgtEl>
                                      </p:cBhvr>
                                    </p:animEffect>
                                  </p:childTnLst>
                                </p:cTn>
                              </p:par>
                              <p:par>
                                <p:cTn fill="hold" nodeType="withEffect" presetClass="entr" presetID="10" presetSubtype="0">
                                  <p:stCondLst>
                                    <p:cond delay="0"/>
                                  </p:stCondLst>
                                  <p:childTnLst>
                                    <p:set>
                                      <p:cBhvr>
                                        <p:cTn dur="1" fill="hold">
                                          <p:stCondLst>
                                            <p:cond delay="0"/>
                                          </p:stCondLst>
                                        </p:cTn>
                                        <p:tgtEl>
                                          <p:spTgt spid="372"/>
                                        </p:tgtEl>
                                        <p:attrNameLst>
                                          <p:attrName>style.visibility</p:attrName>
                                        </p:attrNameLst>
                                      </p:cBhvr>
                                      <p:to>
                                        <p:strVal val="visible"/>
                                      </p:to>
                                    </p:set>
                                    <p:animEffect filter="fade" transition="in">
                                      <p:cBhvr>
                                        <p:cTn dur="500"/>
                                        <p:tgtEl>
                                          <p:spTgt spid="372"/>
                                        </p:tgtEl>
                                      </p:cBhvr>
                                    </p:animEffect>
                                  </p:childTnLst>
                                </p:cTn>
                              </p:par>
                              <p:par>
                                <p:cTn fill="hold" nodeType="withEffect" presetClass="entr" presetID="10" presetSubtype="0">
                                  <p:stCondLst>
                                    <p:cond delay="0"/>
                                  </p:stCondLst>
                                  <p:childTnLst>
                                    <p:set>
                                      <p:cBhvr>
                                        <p:cTn dur="1" fill="hold">
                                          <p:stCondLst>
                                            <p:cond delay="0"/>
                                          </p:stCondLst>
                                        </p:cTn>
                                        <p:tgtEl>
                                          <p:spTgt spid="374"/>
                                        </p:tgtEl>
                                        <p:attrNameLst>
                                          <p:attrName>style.visibility</p:attrName>
                                        </p:attrNameLst>
                                      </p:cBhvr>
                                      <p:to>
                                        <p:strVal val="visible"/>
                                      </p:to>
                                    </p:set>
                                    <p:animEffect filter="fade" transition="in">
                                      <p:cBhvr>
                                        <p:cTn dur="500"/>
                                        <p:tgtEl>
                                          <p:spTgt spid="374"/>
                                        </p:tgtEl>
                                      </p:cBhvr>
                                    </p:animEffect>
                                  </p:childTnLst>
                                </p:cTn>
                              </p:par>
                              <p:par>
                                <p:cTn fill="hold" nodeType="withEffect" presetClass="entr" presetID="10" presetSubtype="0">
                                  <p:stCondLst>
                                    <p:cond delay="0"/>
                                  </p:stCondLst>
                                  <p:childTnLst>
                                    <p:set>
                                      <p:cBhvr>
                                        <p:cTn dur="1" fill="hold">
                                          <p:stCondLst>
                                            <p:cond delay="0"/>
                                          </p:stCondLst>
                                        </p:cTn>
                                        <p:tgtEl>
                                          <p:spTgt spid="378"/>
                                        </p:tgtEl>
                                        <p:attrNameLst>
                                          <p:attrName>style.visibility</p:attrName>
                                        </p:attrNameLst>
                                      </p:cBhvr>
                                      <p:to>
                                        <p:strVal val="visible"/>
                                      </p:to>
                                    </p:set>
                                    <p:animEffect filter="fade" transition="in">
                                      <p:cBhvr>
                                        <p:cTn dur="500"/>
                                        <p:tgtEl>
                                          <p:spTgt spid="378"/>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377"/>
                                        </p:tgtEl>
                                        <p:attrNameLst>
                                          <p:attrName>style.visibility</p:attrName>
                                        </p:attrNameLst>
                                      </p:cBhvr>
                                      <p:to>
                                        <p:strVal val="visible"/>
                                      </p:to>
                                    </p:set>
                                    <p:animEffect filter="fade" transition="in">
                                      <p:cBhvr>
                                        <p:cTn dur="500"/>
                                        <p:tgtEl>
                                          <p:spTgt spid="377"/>
                                        </p:tgtEl>
                                      </p:cBhvr>
                                    </p:animEffect>
                                  </p:childTnLst>
                                </p:cTn>
                              </p:par>
                              <p:par>
                                <p:cTn fill="hold" nodeType="withEffect" presetClass="entr" presetID="10" presetSubtype="0">
                                  <p:stCondLst>
                                    <p:cond delay="0"/>
                                  </p:stCondLst>
                                  <p:childTnLst>
                                    <p:set>
                                      <p:cBhvr>
                                        <p:cTn dur="1" fill="hold">
                                          <p:stCondLst>
                                            <p:cond delay="0"/>
                                          </p:stCondLst>
                                        </p:cTn>
                                        <p:tgtEl>
                                          <p:spTgt spid="373"/>
                                        </p:tgtEl>
                                        <p:attrNameLst>
                                          <p:attrName>style.visibility</p:attrName>
                                        </p:attrNameLst>
                                      </p:cBhvr>
                                      <p:to>
                                        <p:strVal val="visible"/>
                                      </p:to>
                                    </p:set>
                                    <p:animEffect filter="fade" transition="in">
                                      <p:cBhvr>
                                        <p:cTn dur="500"/>
                                        <p:tgtEl>
                                          <p:spTgt spid="373"/>
                                        </p:tgtEl>
                                      </p:cBhvr>
                                    </p:animEffect>
                                  </p:childTnLst>
                                </p:cTn>
                              </p:par>
                              <p:par>
                                <p:cTn fill="hold" nodeType="withEffect" presetClass="entr" presetID="10" presetSubtype="0">
                                  <p:stCondLst>
                                    <p:cond delay="0"/>
                                  </p:stCondLst>
                                  <p:childTnLst>
                                    <p:set>
                                      <p:cBhvr>
                                        <p:cTn dur="1" fill="hold">
                                          <p:stCondLst>
                                            <p:cond delay="0"/>
                                          </p:stCondLst>
                                        </p:cTn>
                                        <p:tgtEl>
                                          <p:spTgt spid="375"/>
                                        </p:tgtEl>
                                        <p:attrNameLst>
                                          <p:attrName>style.visibility</p:attrName>
                                        </p:attrNameLst>
                                      </p:cBhvr>
                                      <p:to>
                                        <p:strVal val="visible"/>
                                      </p:to>
                                    </p:set>
                                    <p:animEffect filter="fade" transition="in">
                                      <p:cBhvr>
                                        <p:cTn dur="500"/>
                                        <p:tgtEl>
                                          <p:spTgt spid="375"/>
                                        </p:tgtEl>
                                      </p:cBhvr>
                                    </p:animEffect>
                                  </p:childTnLst>
                                </p:cTn>
                              </p:par>
                              <p:par>
                                <p:cTn fill="hold" nodeType="withEffect" presetClass="entr" presetID="10" presetSubtype="0">
                                  <p:stCondLst>
                                    <p:cond delay="0"/>
                                  </p:stCondLst>
                                  <p:childTnLst>
                                    <p:set>
                                      <p:cBhvr>
                                        <p:cTn dur="1" fill="hold">
                                          <p:stCondLst>
                                            <p:cond delay="0"/>
                                          </p:stCondLst>
                                        </p:cTn>
                                        <p:tgtEl>
                                          <p:spTgt spid="379"/>
                                        </p:tgtEl>
                                        <p:attrNameLst>
                                          <p:attrName>style.visibility</p:attrName>
                                        </p:attrNameLst>
                                      </p:cBhvr>
                                      <p:to>
                                        <p:strVal val="visible"/>
                                      </p:to>
                                    </p:set>
                                    <p:animEffect filter="fade" transition="in">
                                      <p:cBhvr>
                                        <p:cTn dur="500"/>
                                        <p:tgtEl>
                                          <p:spTgt spid="379"/>
                                        </p:tgtEl>
                                      </p:cBhvr>
                                    </p:animEffect>
                                  </p:childTnLst>
                                </p:cTn>
                              </p:par>
                            </p:childTnLst>
                          </p:cTn>
                        </p:par>
                        <p:par>
                          <p:cTn fill="hold">
                            <p:stCondLst>
                              <p:cond delay="1500"/>
                            </p:stCondLst>
                            <p:childTnLst>
                              <p:par>
                                <p:cTn fill="hold" nodeType="afterEffect" presetClass="entr" presetID="23" presetSubtype="16">
                                  <p:stCondLst>
                                    <p:cond delay="0"/>
                                  </p:stCondLst>
                                  <p:childTnLst>
                                    <p:set>
                                      <p:cBhvr>
                                        <p:cTn dur="1" fill="hold">
                                          <p:stCondLst>
                                            <p:cond delay="0"/>
                                          </p:stCondLst>
                                        </p:cTn>
                                        <p:tgtEl>
                                          <p:spTgt spid="389"/>
                                        </p:tgtEl>
                                        <p:attrNameLst>
                                          <p:attrName>style.visibility</p:attrName>
                                        </p:attrNameLst>
                                      </p:cBhvr>
                                      <p:to>
                                        <p:strVal val="visible"/>
                                      </p:to>
                                    </p:set>
                                    <p:anim calcmode="lin" valueType="num">
                                      <p:cBhvr additive="base">
                                        <p:cTn dur="500"/>
                                        <p:tgtEl>
                                          <p:spTgt spid="389"/>
                                        </p:tgtEl>
                                        <p:attrNameLst>
                                          <p:attrName>ppt_w</p:attrName>
                                        </p:attrNameLst>
                                      </p:cBhvr>
                                      <p:tavLst>
                                        <p:tav fmla="" tm="0">
                                          <p:val>
                                            <p:strVal val="0"/>
                                          </p:val>
                                        </p:tav>
                                        <p:tav fmla="" tm="100000">
                                          <p:val>
                                            <p:strVal val="#ppt_w"/>
                                          </p:val>
                                        </p:tav>
                                      </p:tavLst>
                                    </p:anim>
                                    <p:anim calcmode="lin" valueType="num">
                                      <p:cBhvr additive="base">
                                        <p:cTn dur="500"/>
                                        <p:tgtEl>
                                          <p:spTgt spid="389"/>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390"/>
                                        </p:tgtEl>
                                        <p:attrNameLst>
                                          <p:attrName>style.visibility</p:attrName>
                                        </p:attrNameLst>
                                      </p:cBhvr>
                                      <p:to>
                                        <p:strVal val="visible"/>
                                      </p:to>
                                    </p:set>
                                    <p:anim calcmode="lin" valueType="num">
                                      <p:cBhvr additive="base">
                                        <p:cTn dur="500"/>
                                        <p:tgtEl>
                                          <p:spTgt spid="390"/>
                                        </p:tgtEl>
                                        <p:attrNameLst>
                                          <p:attrName>ppt_w</p:attrName>
                                        </p:attrNameLst>
                                      </p:cBhvr>
                                      <p:tavLst>
                                        <p:tav fmla="" tm="0">
                                          <p:val>
                                            <p:strVal val="0"/>
                                          </p:val>
                                        </p:tav>
                                        <p:tav fmla="" tm="100000">
                                          <p:val>
                                            <p:strVal val="#ppt_w"/>
                                          </p:val>
                                        </p:tav>
                                      </p:tavLst>
                                    </p:anim>
                                    <p:anim calcmode="lin" valueType="num">
                                      <p:cBhvr additive="base">
                                        <p:cTn dur="500"/>
                                        <p:tgtEl>
                                          <p:spTgt spid="390"/>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393"/>
                                        </p:tgtEl>
                                        <p:attrNameLst>
                                          <p:attrName>style.visibility</p:attrName>
                                        </p:attrNameLst>
                                      </p:cBhvr>
                                      <p:to>
                                        <p:strVal val="visible"/>
                                      </p:to>
                                    </p:set>
                                    <p:anim calcmode="lin" valueType="num">
                                      <p:cBhvr additive="base">
                                        <p:cTn dur="500"/>
                                        <p:tgtEl>
                                          <p:spTgt spid="393"/>
                                        </p:tgtEl>
                                        <p:attrNameLst>
                                          <p:attrName>ppt_w</p:attrName>
                                        </p:attrNameLst>
                                      </p:cBhvr>
                                      <p:tavLst>
                                        <p:tav fmla="" tm="0">
                                          <p:val>
                                            <p:strVal val="0"/>
                                          </p:val>
                                        </p:tav>
                                        <p:tav fmla="" tm="100000">
                                          <p:val>
                                            <p:strVal val="#ppt_w"/>
                                          </p:val>
                                        </p:tav>
                                      </p:tavLst>
                                    </p:anim>
                                    <p:anim calcmode="lin" valueType="num">
                                      <p:cBhvr additive="base">
                                        <p:cTn dur="500"/>
                                        <p:tgtEl>
                                          <p:spTgt spid="393"/>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384"/>
                                        </p:tgtEl>
                                        <p:attrNameLst>
                                          <p:attrName>style.visibility</p:attrName>
                                        </p:attrNameLst>
                                      </p:cBhvr>
                                      <p:to>
                                        <p:strVal val="visible"/>
                                      </p:to>
                                    </p:set>
                                    <p:anim calcmode="lin" valueType="num">
                                      <p:cBhvr additive="base">
                                        <p:cTn dur="500"/>
                                        <p:tgtEl>
                                          <p:spTgt spid="384"/>
                                        </p:tgtEl>
                                        <p:attrNameLst>
                                          <p:attrName>ppt_w</p:attrName>
                                        </p:attrNameLst>
                                      </p:cBhvr>
                                      <p:tavLst>
                                        <p:tav fmla="" tm="0">
                                          <p:val>
                                            <p:strVal val="0"/>
                                          </p:val>
                                        </p:tav>
                                        <p:tav fmla="" tm="100000">
                                          <p:val>
                                            <p:strVal val="#ppt_w"/>
                                          </p:val>
                                        </p:tav>
                                      </p:tavLst>
                                    </p:anim>
                                    <p:anim calcmode="lin" valueType="num">
                                      <p:cBhvr additive="base">
                                        <p:cTn dur="500"/>
                                        <p:tgtEl>
                                          <p:spTgt spid="384"/>
                                        </p:tgtEl>
                                        <p:attrNameLst>
                                          <p:attrName>ppt_h</p:attrName>
                                        </p:attrNameLst>
                                      </p:cBhvr>
                                      <p:tavLst>
                                        <p:tav fmla="" tm="0">
                                          <p:val>
                                            <p:strVal val="0"/>
                                          </p:val>
                                        </p:tav>
                                        <p:tav fmla="" tm="100000">
                                          <p:val>
                                            <p:strVal val="#ppt_h"/>
                                          </p:val>
                                        </p:tav>
                                      </p:tavLst>
                                    </p:anim>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380"/>
                                        </p:tgtEl>
                                        <p:attrNameLst>
                                          <p:attrName>style.visibility</p:attrName>
                                        </p:attrNameLst>
                                      </p:cBhvr>
                                      <p:to>
                                        <p:strVal val="visible"/>
                                      </p:to>
                                    </p:set>
                                    <p:animEffect filter="fade" transition="in">
                                      <p:cBhvr>
                                        <p:cTn dur="500"/>
                                        <p:tgtEl>
                                          <p:spTgt spid="380"/>
                                        </p:tgtEl>
                                      </p:cBhvr>
                                    </p:animEffect>
                                  </p:childTnLst>
                                </p:cTn>
                              </p:par>
                              <p:par>
                                <p:cTn fill="hold" nodeType="withEffect" presetClass="entr" presetID="10" presetSubtype="0">
                                  <p:stCondLst>
                                    <p:cond delay="0"/>
                                  </p:stCondLst>
                                  <p:childTnLst>
                                    <p:set>
                                      <p:cBhvr>
                                        <p:cTn dur="1" fill="hold">
                                          <p:stCondLst>
                                            <p:cond delay="0"/>
                                          </p:stCondLst>
                                        </p:cTn>
                                        <p:tgtEl>
                                          <p:spTgt spid="381"/>
                                        </p:tgtEl>
                                        <p:attrNameLst>
                                          <p:attrName>style.visibility</p:attrName>
                                        </p:attrNameLst>
                                      </p:cBhvr>
                                      <p:to>
                                        <p:strVal val="visible"/>
                                      </p:to>
                                    </p:set>
                                    <p:animEffect filter="fade" transition="in">
                                      <p:cBhvr>
                                        <p:cTn dur="500"/>
                                        <p:tgtEl>
                                          <p:spTgt spid="381"/>
                                        </p:tgtEl>
                                      </p:cBhvr>
                                    </p:animEffect>
                                  </p:childTnLst>
                                </p:cTn>
                              </p:par>
                              <p:par>
                                <p:cTn fill="hold" nodeType="withEffect" presetClass="entr" presetID="10" presetSubtype="0">
                                  <p:stCondLst>
                                    <p:cond delay="0"/>
                                  </p:stCondLst>
                                  <p:childTnLst>
                                    <p:set>
                                      <p:cBhvr>
                                        <p:cTn dur="1" fill="hold">
                                          <p:stCondLst>
                                            <p:cond delay="0"/>
                                          </p:stCondLst>
                                        </p:cTn>
                                        <p:tgtEl>
                                          <p:spTgt spid="382"/>
                                        </p:tgtEl>
                                        <p:attrNameLst>
                                          <p:attrName>style.visibility</p:attrName>
                                        </p:attrNameLst>
                                      </p:cBhvr>
                                      <p:to>
                                        <p:strVal val="visible"/>
                                      </p:to>
                                    </p:set>
                                    <p:animEffect filter="fade" transition="in">
                                      <p:cBhvr>
                                        <p:cTn dur="500"/>
                                        <p:tgtEl>
                                          <p:spTgt spid="382"/>
                                        </p:tgtEl>
                                      </p:cBhvr>
                                    </p:animEffect>
                                  </p:childTnLst>
                                </p:cTn>
                              </p:par>
                              <p:par>
                                <p:cTn fill="hold" nodeType="withEffect" presetClass="entr" presetID="10" presetSubtype="0">
                                  <p:stCondLst>
                                    <p:cond delay="0"/>
                                  </p:stCondLst>
                                  <p:childTnLst>
                                    <p:set>
                                      <p:cBhvr>
                                        <p:cTn dur="1" fill="hold">
                                          <p:stCondLst>
                                            <p:cond delay="0"/>
                                          </p:stCondLst>
                                        </p:cTn>
                                        <p:tgtEl>
                                          <p:spTgt spid="383"/>
                                        </p:tgtEl>
                                        <p:attrNameLst>
                                          <p:attrName>style.visibility</p:attrName>
                                        </p:attrNameLst>
                                      </p:cBhvr>
                                      <p:to>
                                        <p:strVal val="visible"/>
                                      </p:to>
                                    </p:set>
                                    <p:animEffect filter="fade" transition="in">
                                      <p:cBhvr>
                                        <p:cTn dur="500"/>
                                        <p:tgtEl>
                                          <p:spTgt spid="383"/>
                                        </p:tgtEl>
                                      </p:cBhvr>
                                    </p:animEffect>
                                  </p:childTnLst>
                                </p:cTn>
                              </p:par>
                              <p:par>
                                <p:cTn fill="hold" nodeType="withEffect" presetClass="entr" presetID="10" presetSubtype="0">
                                  <p:stCondLst>
                                    <p:cond delay="0"/>
                                  </p:stCondLst>
                                  <p:childTnLst>
                                    <p:set>
                                      <p:cBhvr>
                                        <p:cTn dur="1" fill="hold">
                                          <p:stCondLst>
                                            <p:cond delay="0"/>
                                          </p:stCondLst>
                                        </p:cTn>
                                        <p:tgtEl>
                                          <p:spTgt spid="396"/>
                                        </p:tgtEl>
                                        <p:attrNameLst>
                                          <p:attrName>style.visibility</p:attrName>
                                        </p:attrNameLst>
                                      </p:cBhvr>
                                      <p:to>
                                        <p:strVal val="visible"/>
                                      </p:to>
                                    </p:set>
                                    <p:animEffect filter="fade" transition="in">
                                      <p:cBhvr>
                                        <p:cTn dur="1000"/>
                                        <p:tgtEl>
                                          <p:spTgt spid="39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sp>
        <p:nvSpPr>
          <p:cNvPr id="401" name="Google Shape;401;p12"/>
          <p:cNvSpPr/>
          <p:nvPr/>
        </p:nvSpPr>
        <p:spPr>
          <a:xfrm>
            <a:off x="2675262" y="1731764"/>
            <a:ext cx="7303213" cy="3394472"/>
          </a:xfrm>
          <a:prstGeom prst="notchedRightArrow">
            <a:avLst>
              <a:gd fmla="val 50000" name="adj1"/>
              <a:gd fmla="val 50000" name="adj2"/>
            </a:avLst>
          </a:prstGeom>
          <a:solidFill>
            <a:srgbClr val="A7C1CE"/>
          </a:solidFill>
          <a:ln>
            <a:noFill/>
          </a:ln>
          <a:effectLst>
            <a:outerShdw blurRad="40000" rotWithShape="0" dir="5400000" dist="23000">
              <a:srgbClr val="000000">
                <a:alpha val="34509"/>
              </a:srgbClr>
            </a:outerShdw>
          </a:effectLst>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
        <p:nvSpPr>
          <p:cNvPr id="402" name="Google Shape;402;p12"/>
          <p:cNvSpPr/>
          <p:nvPr/>
        </p:nvSpPr>
        <p:spPr>
          <a:xfrm>
            <a:off x="2200910" y="2716530"/>
            <a:ext cx="1518285" cy="1440180"/>
          </a:xfrm>
          <a:prstGeom prst="ellipse">
            <a:avLst/>
          </a:prstGeom>
          <a:solidFill>
            <a:schemeClr val="accent1"/>
          </a:solidFill>
          <a:ln>
            <a:noFill/>
          </a:ln>
          <a:effectLst>
            <a:outerShdw blurRad="50800" rotWithShape="0" algn="tl" dir="2700000" dist="38100">
              <a:srgbClr val="000000">
                <a:alpha val="40000"/>
              </a:srgbClr>
            </a:outerShdw>
          </a:effectLst>
        </p:spPr>
        <p:txBody>
          <a:bodyPr anchorCtr="0" anchor="ctr" bIns="142475" lIns="0" spcFirstLastPara="1" rIns="0" wrap="square" tIns="142475">
            <a:noAutofit/>
          </a:bodyPr>
          <a:lstStyle/>
          <a:p>
            <a:pPr indent="0" lvl="0" marL="0" marR="0" rtl="0" algn="ctr">
              <a:lnSpc>
                <a:spcPct val="120000"/>
              </a:lnSpc>
              <a:spcBef>
                <a:spcPts val="0"/>
              </a:spcBef>
              <a:spcAft>
                <a:spcPts val="0"/>
              </a:spcAft>
              <a:buClr>
                <a:schemeClr val="lt1"/>
              </a:buClr>
              <a:buSzPts val="2000"/>
              <a:buFont typeface="Calibri"/>
              <a:buNone/>
            </a:pPr>
            <a:r>
              <a:rPr b="1" i="0" lang="en-US" sz="1800" u="none">
                <a:solidFill>
                  <a:schemeClr val="lt1"/>
                </a:solidFill>
                <a:latin typeface="Calibri"/>
                <a:ea typeface="Calibri"/>
                <a:cs typeface="Calibri"/>
                <a:sym typeface="Calibri"/>
              </a:rPr>
              <a:t>Creating Frontend  </a:t>
            </a:r>
            <a:r>
              <a:rPr b="1" i="0" lang="en-US" sz="2000" u="none">
                <a:solidFill>
                  <a:schemeClr val="lt1"/>
                </a:solidFill>
                <a:latin typeface="Calibri"/>
                <a:ea typeface="Calibri"/>
                <a:cs typeface="Calibri"/>
                <a:sym typeface="Calibri"/>
              </a:rPr>
              <a:t>                                                                                                                                                                                                                                                                                                                                                                                                                          </a:t>
            </a:r>
            <a:endParaRPr b="1" i="0" sz="2000" u="none">
              <a:solidFill>
                <a:schemeClr val="lt1"/>
              </a:solidFill>
              <a:latin typeface="Calibri"/>
              <a:ea typeface="Calibri"/>
              <a:cs typeface="Calibri"/>
              <a:sym typeface="Calibri"/>
            </a:endParaRPr>
          </a:p>
        </p:txBody>
      </p:sp>
      <p:sp>
        <p:nvSpPr>
          <p:cNvPr id="403" name="Google Shape;403;p12"/>
          <p:cNvSpPr/>
          <p:nvPr/>
        </p:nvSpPr>
        <p:spPr>
          <a:xfrm>
            <a:off x="3939540" y="2716530"/>
            <a:ext cx="1660525" cy="1440180"/>
          </a:xfrm>
          <a:prstGeom prst="ellipse">
            <a:avLst/>
          </a:prstGeom>
          <a:solidFill>
            <a:schemeClr val="accent2"/>
          </a:solidFill>
          <a:ln>
            <a:noFill/>
          </a:ln>
          <a:effectLst>
            <a:outerShdw blurRad="50800" rotWithShape="0" algn="tl" dir="2700000" dist="38100">
              <a:srgbClr val="000000">
                <a:alpha val="40000"/>
              </a:srgbClr>
            </a:outerShdw>
          </a:effectLst>
        </p:spPr>
        <p:txBody>
          <a:bodyPr anchorCtr="0" anchor="ctr" bIns="142475" lIns="0" spcFirstLastPara="1" rIns="0" wrap="square" tIns="142475">
            <a:noAutofit/>
          </a:bodyPr>
          <a:lstStyle/>
          <a:p>
            <a:pPr indent="0" lvl="0" marL="0" marR="0" rtl="0" algn="ctr">
              <a:lnSpc>
                <a:spcPct val="120000"/>
              </a:lnSpc>
              <a:spcBef>
                <a:spcPts val="0"/>
              </a:spcBef>
              <a:spcAft>
                <a:spcPts val="0"/>
              </a:spcAft>
              <a:buClr>
                <a:schemeClr val="lt1"/>
              </a:buClr>
              <a:buSzPts val="2400"/>
              <a:buFont typeface="Calibri"/>
              <a:buNone/>
            </a:pPr>
            <a:r>
              <a:rPr b="1" i="0" lang="en-US" sz="2000" u="none">
                <a:solidFill>
                  <a:schemeClr val="lt1"/>
                </a:solidFill>
                <a:latin typeface="Calibri"/>
                <a:ea typeface="Calibri"/>
                <a:cs typeface="Calibri"/>
                <a:sym typeface="Calibri"/>
              </a:rPr>
              <a:t>Training Model</a:t>
            </a:r>
            <a:endParaRPr b="1" i="0" sz="2000" u="none">
              <a:solidFill>
                <a:schemeClr val="lt1"/>
              </a:solidFill>
              <a:latin typeface="Calibri"/>
              <a:ea typeface="Calibri"/>
              <a:cs typeface="Calibri"/>
              <a:sym typeface="Calibri"/>
            </a:endParaRPr>
          </a:p>
        </p:txBody>
      </p:sp>
      <p:sp>
        <p:nvSpPr>
          <p:cNvPr id="404" name="Google Shape;404;p12"/>
          <p:cNvSpPr/>
          <p:nvPr/>
        </p:nvSpPr>
        <p:spPr>
          <a:xfrm>
            <a:off x="5599914" y="2716802"/>
            <a:ext cx="1440000" cy="1440000"/>
          </a:xfrm>
          <a:prstGeom prst="ellipse">
            <a:avLst/>
          </a:prstGeom>
          <a:solidFill>
            <a:schemeClr val="accent3"/>
          </a:solidFill>
          <a:ln>
            <a:noFill/>
          </a:ln>
          <a:effectLst>
            <a:outerShdw blurRad="50800" rotWithShape="0" algn="tl" dir="2700000" dist="38100">
              <a:srgbClr val="000000">
                <a:alpha val="40000"/>
              </a:srgbClr>
            </a:outerShdw>
          </a:effectLst>
        </p:spPr>
        <p:txBody>
          <a:bodyPr anchorCtr="0" anchor="ctr" bIns="142475" lIns="0" spcFirstLastPara="1" rIns="0" wrap="square" tIns="142475">
            <a:noAutofit/>
          </a:bodyPr>
          <a:lstStyle/>
          <a:p>
            <a:pPr indent="0" lvl="0" marL="0" marR="0" rtl="0" algn="ctr">
              <a:lnSpc>
                <a:spcPct val="120000"/>
              </a:lnSpc>
              <a:spcBef>
                <a:spcPts val="0"/>
              </a:spcBef>
              <a:spcAft>
                <a:spcPts val="0"/>
              </a:spcAft>
              <a:buClr>
                <a:schemeClr val="lt1"/>
              </a:buClr>
              <a:buSzPts val="2000"/>
              <a:buFont typeface="Calibri"/>
              <a:buNone/>
            </a:pPr>
            <a:r>
              <a:rPr b="1" i="0" lang="en-US" sz="1800" u="none">
                <a:solidFill>
                  <a:schemeClr val="lt1"/>
                </a:solidFill>
                <a:latin typeface="Calibri"/>
                <a:ea typeface="Calibri"/>
                <a:cs typeface="Calibri"/>
                <a:sym typeface="Calibri"/>
              </a:rPr>
              <a:t>Creating Django Base</a:t>
            </a:r>
            <a:endParaRPr b="1" i="0" sz="1800" u="none">
              <a:solidFill>
                <a:schemeClr val="lt1"/>
              </a:solidFill>
              <a:latin typeface="Calibri"/>
              <a:ea typeface="Calibri"/>
              <a:cs typeface="Calibri"/>
              <a:sym typeface="Calibri"/>
            </a:endParaRPr>
          </a:p>
        </p:txBody>
      </p:sp>
      <p:sp>
        <p:nvSpPr>
          <p:cNvPr id="405" name="Google Shape;405;p12"/>
          <p:cNvSpPr/>
          <p:nvPr/>
        </p:nvSpPr>
        <p:spPr>
          <a:xfrm>
            <a:off x="7260200" y="2716802"/>
            <a:ext cx="1440000" cy="1440000"/>
          </a:xfrm>
          <a:prstGeom prst="ellipse">
            <a:avLst/>
          </a:prstGeom>
          <a:solidFill>
            <a:schemeClr val="accent4"/>
          </a:solidFill>
          <a:ln>
            <a:noFill/>
          </a:ln>
          <a:effectLst>
            <a:outerShdw blurRad="50800" rotWithShape="0" algn="tl" dir="2700000" dist="38100">
              <a:srgbClr val="000000">
                <a:alpha val="40000"/>
              </a:srgbClr>
            </a:outerShdw>
          </a:effectLst>
        </p:spPr>
        <p:txBody>
          <a:bodyPr anchorCtr="0" anchor="ctr" bIns="144000" lIns="0" spcFirstLastPara="1" rIns="0" wrap="square" tIns="142475">
            <a:noAutofit/>
          </a:bodyPr>
          <a:lstStyle/>
          <a:p>
            <a:pPr indent="0" lvl="0" marL="0" marR="0" rtl="0" algn="ctr">
              <a:lnSpc>
                <a:spcPct val="120000"/>
              </a:lnSpc>
              <a:spcBef>
                <a:spcPts val="0"/>
              </a:spcBef>
              <a:spcAft>
                <a:spcPts val="0"/>
              </a:spcAft>
              <a:buClr>
                <a:schemeClr val="lt1"/>
              </a:buClr>
              <a:buSzPts val="1400"/>
              <a:buFont typeface="Calibri"/>
              <a:buNone/>
            </a:pPr>
            <a:r>
              <a:rPr b="1" i="0" lang="en-US" sz="1200" u="none">
                <a:solidFill>
                  <a:schemeClr val="lt1"/>
                </a:solidFill>
                <a:latin typeface="Calibri"/>
                <a:ea typeface="Calibri"/>
                <a:cs typeface="Calibri"/>
                <a:sym typeface="Calibri"/>
              </a:rPr>
              <a:t>Buiding Connection with third party application</a:t>
            </a:r>
            <a:endParaRPr b="1" i="0" sz="1200" u="none">
              <a:solidFill>
                <a:schemeClr val="lt1"/>
              </a:solidFill>
              <a:latin typeface="Calibri"/>
              <a:ea typeface="Calibri"/>
              <a:cs typeface="Calibri"/>
              <a:sym typeface="Calibri"/>
            </a:endParaRPr>
          </a:p>
        </p:txBody>
      </p:sp>
      <p:sp>
        <p:nvSpPr>
          <p:cNvPr id="406" name="Google Shape;406;p12"/>
          <p:cNvSpPr/>
          <p:nvPr/>
        </p:nvSpPr>
        <p:spPr>
          <a:xfrm>
            <a:off x="8920480" y="2716530"/>
            <a:ext cx="1571625" cy="1440180"/>
          </a:xfrm>
          <a:prstGeom prst="ellipse">
            <a:avLst/>
          </a:prstGeom>
          <a:solidFill>
            <a:schemeClr val="accent5"/>
          </a:solidFill>
          <a:ln>
            <a:noFill/>
          </a:ln>
          <a:effectLst>
            <a:outerShdw blurRad="50800" rotWithShape="0" algn="tl" dir="2700000" dist="38100">
              <a:srgbClr val="000000">
                <a:alpha val="40000"/>
              </a:srgbClr>
            </a:outerShdw>
          </a:effectLst>
        </p:spPr>
        <p:txBody>
          <a:bodyPr anchorCtr="0" anchor="ctr" bIns="142475" lIns="0" spcFirstLastPara="1" rIns="0" wrap="square" tIns="142475">
            <a:noAutofit/>
          </a:bodyPr>
          <a:lstStyle/>
          <a:p>
            <a:pPr indent="0" lvl="0" marL="0" marR="0" rtl="0" algn="ctr">
              <a:lnSpc>
                <a:spcPct val="120000"/>
              </a:lnSpc>
              <a:spcBef>
                <a:spcPts val="0"/>
              </a:spcBef>
              <a:spcAft>
                <a:spcPts val="0"/>
              </a:spcAft>
              <a:buClr>
                <a:schemeClr val="lt1"/>
              </a:buClr>
              <a:buSzPts val="1600"/>
              <a:buFont typeface="Calibri"/>
              <a:buNone/>
            </a:pPr>
            <a:r>
              <a:rPr b="1" i="0" lang="en-US" sz="1400" u="none">
                <a:solidFill>
                  <a:schemeClr val="lt1"/>
                </a:solidFill>
                <a:latin typeface="Calibri"/>
                <a:ea typeface="Calibri"/>
                <a:cs typeface="Calibri"/>
                <a:sym typeface="Calibri"/>
              </a:rPr>
              <a:t>Deployment</a:t>
            </a:r>
            <a:endParaRPr b="1" i="0" sz="1400" u="none">
              <a:solidFill>
                <a:schemeClr val="lt1"/>
              </a:solidFill>
              <a:latin typeface="Calibri"/>
              <a:ea typeface="Calibri"/>
              <a:cs typeface="Calibri"/>
              <a:sym typeface="Calibri"/>
            </a:endParaRPr>
          </a:p>
        </p:txBody>
      </p:sp>
      <p:sp>
        <p:nvSpPr>
          <p:cNvPr id="407" name="Google Shape;407;p12"/>
          <p:cNvSpPr txBox="1"/>
          <p:nvPr/>
        </p:nvSpPr>
        <p:spPr>
          <a:xfrm>
            <a:off x="2802703" y="332717"/>
            <a:ext cx="6890045" cy="76835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526776"/>
              </a:buClr>
              <a:buSzPts val="4400"/>
              <a:buFont typeface="Arial"/>
              <a:buNone/>
            </a:pPr>
            <a:r>
              <a:rPr b="1" i="0" lang="en-US" sz="4400" u="none">
                <a:solidFill>
                  <a:srgbClr val="526776"/>
                </a:solidFill>
                <a:latin typeface="Arial"/>
                <a:ea typeface="Arial"/>
                <a:cs typeface="Arial"/>
                <a:sym typeface="Arial"/>
              </a:rPr>
              <a:t>Stages of Development</a:t>
            </a:r>
            <a:endParaRPr b="1" i="0" sz="4400" u="none">
              <a:solidFill>
                <a:srgbClr val="526776"/>
              </a:solidFill>
              <a:latin typeface="Arial"/>
              <a:ea typeface="Arial"/>
              <a:cs typeface="Arial"/>
              <a:sym typeface="Arial"/>
            </a:endParaRPr>
          </a:p>
        </p:txBody>
      </p:sp>
    </p:spTree>
  </p:cSld>
  <p:clrMapOvr>
    <a:masterClrMapping/>
  </p:clrMapOvr>
  <mc:AlternateContent>
    <mc:Choice Requires="p14">
      <p:transition spd="slow" p14:dur="1200">
        <p:fade thruBlk="1"/>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407"/>
                                        </p:tgtEl>
                                        <p:attrNameLst>
                                          <p:attrName>style.visibility</p:attrName>
                                        </p:attrNameLst>
                                      </p:cBhvr>
                                      <p:to>
                                        <p:strVal val="visible"/>
                                      </p:to>
                                    </p:set>
                                    <p:animEffect filter="fade" transition="in">
                                      <p:cBhvr>
                                        <p:cTn dur="500"/>
                                        <p:tgtEl>
                                          <p:spTgt spid="407"/>
                                        </p:tgtEl>
                                      </p:cBhvr>
                                    </p:animEffect>
                                  </p:childTnLst>
                                </p:cTn>
                              </p:par>
                              <p:par>
                                <p:cTn fill="hold" nodeType="withEffect" presetClass="entr" presetID="10" presetSubtype="0">
                                  <p:stCondLst>
                                    <p:cond delay="0"/>
                                  </p:stCondLst>
                                  <p:childTnLst>
                                    <p:set>
                                      <p:cBhvr>
                                        <p:cTn dur="1" fill="hold">
                                          <p:stCondLst>
                                            <p:cond delay="0"/>
                                          </p:stCondLst>
                                        </p:cTn>
                                        <p:tgtEl>
                                          <p:spTgt spid="401"/>
                                        </p:tgtEl>
                                        <p:attrNameLst>
                                          <p:attrName>style.visibility</p:attrName>
                                        </p:attrNameLst>
                                      </p:cBhvr>
                                      <p:to>
                                        <p:strVal val="visible"/>
                                      </p:to>
                                    </p:set>
                                    <p:animEffect filter="fade" transition="in">
                                      <p:cBhvr>
                                        <p:cTn dur="1000"/>
                                        <p:tgtEl>
                                          <p:spTgt spid="401"/>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402"/>
                                        </p:tgtEl>
                                        <p:attrNameLst>
                                          <p:attrName>style.visibility</p:attrName>
                                        </p:attrNameLst>
                                      </p:cBhvr>
                                      <p:to>
                                        <p:strVal val="visible"/>
                                      </p:to>
                                    </p:set>
                                    <p:animEffect filter="fade" transition="in">
                                      <p:cBhvr>
                                        <p:cTn dur="500"/>
                                        <p:tgtEl>
                                          <p:spTgt spid="402"/>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403"/>
                                        </p:tgtEl>
                                        <p:attrNameLst>
                                          <p:attrName>style.visibility</p:attrName>
                                        </p:attrNameLst>
                                      </p:cBhvr>
                                      <p:to>
                                        <p:strVal val="visible"/>
                                      </p:to>
                                    </p:set>
                                    <p:animEffect filter="fade" transition="in">
                                      <p:cBhvr>
                                        <p:cTn dur="500"/>
                                        <p:tgtEl>
                                          <p:spTgt spid="403"/>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404"/>
                                        </p:tgtEl>
                                        <p:attrNameLst>
                                          <p:attrName>style.visibility</p:attrName>
                                        </p:attrNameLst>
                                      </p:cBhvr>
                                      <p:to>
                                        <p:strVal val="visible"/>
                                      </p:to>
                                    </p:set>
                                    <p:animEffect filter="fade" transition="in">
                                      <p:cBhvr>
                                        <p:cTn dur="500"/>
                                        <p:tgtEl>
                                          <p:spTgt spid="404"/>
                                        </p:tgtEl>
                                      </p:cBhvr>
                                    </p:animEffect>
                                  </p:childTnLst>
                                </p:cTn>
                              </p:par>
                            </p:childTnLst>
                          </p:cTn>
                        </p:par>
                        <p:par>
                          <p:cTn fill="hold">
                            <p:stCondLst>
                              <p:cond delay="2500"/>
                            </p:stCondLst>
                            <p:childTnLst>
                              <p:par>
                                <p:cTn fill="hold" nodeType="afterEffect" presetClass="entr" presetID="10" presetSubtype="0">
                                  <p:stCondLst>
                                    <p:cond delay="0"/>
                                  </p:stCondLst>
                                  <p:childTnLst>
                                    <p:set>
                                      <p:cBhvr>
                                        <p:cTn dur="1" fill="hold">
                                          <p:stCondLst>
                                            <p:cond delay="0"/>
                                          </p:stCondLst>
                                        </p:cTn>
                                        <p:tgtEl>
                                          <p:spTgt spid="405"/>
                                        </p:tgtEl>
                                        <p:attrNameLst>
                                          <p:attrName>style.visibility</p:attrName>
                                        </p:attrNameLst>
                                      </p:cBhvr>
                                      <p:to>
                                        <p:strVal val="visible"/>
                                      </p:to>
                                    </p:set>
                                    <p:animEffect filter="fade" transition="in">
                                      <p:cBhvr>
                                        <p:cTn dur="500"/>
                                        <p:tgtEl>
                                          <p:spTgt spid="405"/>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406"/>
                                        </p:tgtEl>
                                        <p:attrNameLst>
                                          <p:attrName>style.visibility</p:attrName>
                                        </p:attrNameLst>
                                      </p:cBhvr>
                                      <p:to>
                                        <p:strVal val="visible"/>
                                      </p:to>
                                    </p:set>
                                    <p:animEffect filter="fade" transition="in">
                                      <p:cBhvr>
                                        <p:cTn dur="500"/>
                                        <p:tgtEl>
                                          <p:spTgt spid="40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sp>
        <p:nvSpPr>
          <p:cNvPr id="412" name="Google Shape;412;p13"/>
          <p:cNvSpPr/>
          <p:nvPr/>
        </p:nvSpPr>
        <p:spPr>
          <a:xfrm>
            <a:off x="491320" y="0"/>
            <a:ext cx="1310185" cy="6858000"/>
          </a:xfrm>
          <a:prstGeom prst="rect">
            <a:avLst/>
          </a:prstGeom>
          <a:gradFill>
            <a:gsLst>
              <a:gs pos="0">
                <a:srgbClr val="012D86"/>
              </a:gs>
              <a:gs pos="100000">
                <a:srgbClr val="0E2557"/>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413" name="Google Shape;413;p13"/>
          <p:cNvPicPr preferRelativeResize="0"/>
          <p:nvPr/>
        </p:nvPicPr>
        <p:blipFill rotWithShape="1">
          <a:blip r:embed="rId3">
            <a:alphaModFix/>
          </a:blip>
          <a:srcRect b="0" l="39872" r="8611" t="0"/>
          <a:stretch/>
        </p:blipFill>
        <p:spPr>
          <a:xfrm>
            <a:off x="873455" y="454641"/>
            <a:ext cx="4597630" cy="5948718"/>
          </a:xfrm>
          <a:prstGeom prst="rect">
            <a:avLst/>
          </a:prstGeom>
          <a:noFill/>
          <a:ln>
            <a:noFill/>
          </a:ln>
        </p:spPr>
      </p:pic>
      <p:sp>
        <p:nvSpPr>
          <p:cNvPr id="414" name="Google Shape;414;p13"/>
          <p:cNvSpPr/>
          <p:nvPr/>
        </p:nvSpPr>
        <p:spPr>
          <a:xfrm>
            <a:off x="2060813" y="1460310"/>
            <a:ext cx="3589360" cy="4107977"/>
          </a:xfrm>
          <a:prstGeom prst="rect">
            <a:avLst/>
          </a:prstGeom>
          <a:noFill/>
          <a:ln cap="flat" cmpd="sng" w="28575">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15" name="Google Shape;415;p13"/>
          <p:cNvSpPr/>
          <p:nvPr/>
        </p:nvSpPr>
        <p:spPr>
          <a:xfrm>
            <a:off x="5650173" y="1647967"/>
            <a:ext cx="4094328" cy="1282890"/>
          </a:xfrm>
          <a:prstGeom prst="rect">
            <a:avLst/>
          </a:prstGeom>
          <a:solidFill>
            <a:srgbClr val="1F3864">
              <a:alpha val="400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6600">
                <a:solidFill>
                  <a:srgbClr val="595959"/>
                </a:solidFill>
                <a:latin typeface="Calibri"/>
                <a:ea typeface="Calibri"/>
                <a:cs typeface="Calibri"/>
                <a:sym typeface="Calibri"/>
              </a:rPr>
              <a:t>PART 03</a:t>
            </a:r>
            <a:endParaRPr b="1" sz="6600">
              <a:solidFill>
                <a:srgbClr val="595959"/>
              </a:solidFill>
              <a:latin typeface="Calibri"/>
              <a:ea typeface="Calibri"/>
              <a:cs typeface="Calibri"/>
              <a:sym typeface="Calibri"/>
            </a:endParaRPr>
          </a:p>
        </p:txBody>
      </p:sp>
      <p:sp>
        <p:nvSpPr>
          <p:cNvPr id="416" name="Google Shape;416;p13"/>
          <p:cNvSpPr/>
          <p:nvPr/>
        </p:nvSpPr>
        <p:spPr>
          <a:xfrm>
            <a:off x="5650173" y="3223429"/>
            <a:ext cx="6338780" cy="1426193"/>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4800">
                <a:solidFill>
                  <a:srgbClr val="595959"/>
                </a:solidFill>
                <a:latin typeface="Calibri"/>
                <a:ea typeface="Calibri"/>
                <a:cs typeface="Calibri"/>
                <a:sym typeface="Calibri"/>
              </a:rPr>
              <a:t>FEATURES of MEDIAGNOSE</a:t>
            </a:r>
            <a:endParaRPr b="1" sz="4800">
              <a:solidFill>
                <a:srgbClr val="595959"/>
              </a:solidFill>
              <a:latin typeface="Calibri"/>
              <a:ea typeface="Calibri"/>
              <a:cs typeface="Calibri"/>
              <a:sym typeface="Calibri"/>
            </a:endParaRPr>
          </a:p>
        </p:txBody>
      </p:sp>
    </p:spTree>
  </p:cSld>
  <p:clrMapOvr>
    <a:masterClrMapping/>
  </p:clrMapOvr>
  <p:transition spd="slow" p14:dur="1500">
    <p:random/>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412"/>
                                        </p:tgtEl>
                                        <p:attrNameLst>
                                          <p:attrName>style.visibility</p:attrName>
                                        </p:attrNameLst>
                                      </p:cBhvr>
                                      <p:to>
                                        <p:strVal val="visible"/>
                                      </p:to>
                                    </p:set>
                                    <p:animEffect filter="fade" transition="in">
                                      <p:cBhvr>
                                        <p:cTn dur="500"/>
                                        <p:tgtEl>
                                          <p:spTgt spid="412"/>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413"/>
                                        </p:tgtEl>
                                        <p:attrNameLst>
                                          <p:attrName>style.visibility</p:attrName>
                                        </p:attrNameLst>
                                      </p:cBhvr>
                                      <p:to>
                                        <p:strVal val="visible"/>
                                      </p:to>
                                    </p:set>
                                    <p:animEffect filter="fade" transition="in">
                                      <p:cBhvr>
                                        <p:cTn dur="500"/>
                                        <p:tgtEl>
                                          <p:spTgt spid="413"/>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414"/>
                                        </p:tgtEl>
                                        <p:attrNameLst>
                                          <p:attrName>style.visibility</p:attrName>
                                        </p:attrNameLst>
                                      </p:cBhvr>
                                      <p:to>
                                        <p:strVal val="visible"/>
                                      </p:to>
                                    </p:set>
                                    <p:animEffect filter="fade" transition="in">
                                      <p:cBhvr>
                                        <p:cTn dur="500"/>
                                        <p:tgtEl>
                                          <p:spTgt spid="414"/>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415"/>
                                        </p:tgtEl>
                                        <p:attrNameLst>
                                          <p:attrName>style.visibility</p:attrName>
                                        </p:attrNameLst>
                                      </p:cBhvr>
                                      <p:to>
                                        <p:strVal val="visible"/>
                                      </p:to>
                                    </p:set>
                                    <p:animEffect filter="fade" transition="in">
                                      <p:cBhvr>
                                        <p:cTn dur="500"/>
                                        <p:tgtEl>
                                          <p:spTgt spid="415"/>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416"/>
                                        </p:tgtEl>
                                        <p:attrNameLst>
                                          <p:attrName>style.visibility</p:attrName>
                                        </p:attrNameLst>
                                      </p:cBhvr>
                                      <p:to>
                                        <p:strVal val="visible"/>
                                      </p:to>
                                    </p:set>
                                    <p:animEffect filter="fade" transition="in">
                                      <p:cBhvr>
                                        <p:cTn dur="500"/>
                                        <p:tgtEl>
                                          <p:spTgt spid="41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sp>
        <p:nvSpPr>
          <p:cNvPr id="421" name="Google Shape;421;p14"/>
          <p:cNvSpPr/>
          <p:nvPr/>
        </p:nvSpPr>
        <p:spPr>
          <a:xfrm>
            <a:off x="204715" y="232011"/>
            <a:ext cx="532263" cy="532263"/>
          </a:xfrm>
          <a:prstGeom prst="diamond">
            <a:avLst/>
          </a:prstGeom>
          <a:solidFill>
            <a:srgbClr val="00206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22" name="Google Shape;422;p14"/>
          <p:cNvSpPr/>
          <p:nvPr/>
        </p:nvSpPr>
        <p:spPr>
          <a:xfrm>
            <a:off x="361664" y="232011"/>
            <a:ext cx="532263" cy="532263"/>
          </a:xfrm>
          <a:prstGeom prst="diamond">
            <a:avLst/>
          </a:prstGeom>
          <a:noFill/>
          <a:ln cap="flat" cmpd="sng" w="12700">
            <a:solidFill>
              <a:srgbClr val="2F549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23" name="Google Shape;423;p14"/>
          <p:cNvSpPr/>
          <p:nvPr/>
        </p:nvSpPr>
        <p:spPr>
          <a:xfrm>
            <a:off x="1050876" y="293425"/>
            <a:ext cx="4337715" cy="409434"/>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2400">
                <a:solidFill>
                  <a:srgbClr val="595959"/>
                </a:solidFill>
                <a:latin typeface="Calibri"/>
                <a:ea typeface="Calibri"/>
                <a:cs typeface="Calibri"/>
                <a:sym typeface="Calibri"/>
              </a:rPr>
              <a:t>Features OF MeDIAGNOSE</a:t>
            </a:r>
            <a:endParaRPr b="1" sz="2400">
              <a:solidFill>
                <a:srgbClr val="595959"/>
              </a:solidFill>
              <a:latin typeface="Calibri"/>
              <a:ea typeface="Calibri"/>
              <a:cs typeface="Calibri"/>
              <a:sym typeface="Calibri"/>
            </a:endParaRPr>
          </a:p>
        </p:txBody>
      </p:sp>
      <p:pic>
        <p:nvPicPr>
          <p:cNvPr descr="药品" id="424" name="Google Shape;424;p14"/>
          <p:cNvPicPr preferRelativeResize="0"/>
          <p:nvPr/>
        </p:nvPicPr>
        <p:blipFill rotWithShape="1">
          <a:blip r:embed="rId3">
            <a:alphaModFix/>
          </a:blip>
          <a:srcRect b="0" l="0" r="0" t="0"/>
          <a:stretch/>
        </p:blipFill>
        <p:spPr>
          <a:xfrm>
            <a:off x="5550533" y="3074373"/>
            <a:ext cx="1231710" cy="1231710"/>
          </a:xfrm>
          <a:prstGeom prst="rect">
            <a:avLst/>
          </a:prstGeom>
          <a:noFill/>
          <a:ln>
            <a:noFill/>
          </a:ln>
        </p:spPr>
      </p:pic>
      <p:grpSp>
        <p:nvGrpSpPr>
          <p:cNvPr id="425" name="Google Shape;425;p14"/>
          <p:cNvGrpSpPr/>
          <p:nvPr/>
        </p:nvGrpSpPr>
        <p:grpSpPr>
          <a:xfrm>
            <a:off x="3940972" y="1998828"/>
            <a:ext cx="4239084" cy="3382802"/>
            <a:chOff x="3940972" y="1998828"/>
            <a:chExt cx="4239084" cy="3382802"/>
          </a:xfrm>
        </p:grpSpPr>
        <p:sp>
          <p:nvSpPr>
            <p:cNvPr id="426" name="Google Shape;426;p14"/>
            <p:cNvSpPr/>
            <p:nvPr/>
          </p:nvSpPr>
          <p:spPr>
            <a:xfrm rot="-5400000">
              <a:off x="3476467" y="2841709"/>
              <a:ext cx="3382802" cy="1697039"/>
            </a:xfrm>
            <a:custGeom>
              <a:rect b="b" l="l" r="r" t="t"/>
              <a:pathLst>
                <a:path extrusionOk="0" h="1243" w="2470">
                  <a:moveTo>
                    <a:pt x="0" y="1243"/>
                  </a:moveTo>
                  <a:lnTo>
                    <a:pt x="3" y="1177"/>
                  </a:lnTo>
                  <a:lnTo>
                    <a:pt x="6" y="1113"/>
                  </a:lnTo>
                  <a:lnTo>
                    <a:pt x="14" y="1049"/>
                  </a:lnTo>
                  <a:lnTo>
                    <a:pt x="23" y="986"/>
                  </a:lnTo>
                  <a:lnTo>
                    <a:pt x="35" y="926"/>
                  </a:lnTo>
                  <a:lnTo>
                    <a:pt x="51" y="867"/>
                  </a:lnTo>
                  <a:lnTo>
                    <a:pt x="69" y="809"/>
                  </a:lnTo>
                  <a:lnTo>
                    <a:pt x="91" y="752"/>
                  </a:lnTo>
                  <a:lnTo>
                    <a:pt x="114" y="698"/>
                  </a:lnTo>
                  <a:lnTo>
                    <a:pt x="140" y="643"/>
                  </a:lnTo>
                  <a:lnTo>
                    <a:pt x="171" y="591"/>
                  </a:lnTo>
                  <a:lnTo>
                    <a:pt x="202" y="541"/>
                  </a:lnTo>
                  <a:lnTo>
                    <a:pt x="237" y="491"/>
                  </a:lnTo>
                  <a:lnTo>
                    <a:pt x="276" y="444"/>
                  </a:lnTo>
                  <a:lnTo>
                    <a:pt x="315" y="397"/>
                  </a:lnTo>
                  <a:lnTo>
                    <a:pt x="359" y="352"/>
                  </a:lnTo>
                  <a:lnTo>
                    <a:pt x="405" y="310"/>
                  </a:lnTo>
                  <a:lnTo>
                    <a:pt x="452" y="269"/>
                  </a:lnTo>
                  <a:lnTo>
                    <a:pt x="499" y="232"/>
                  </a:lnTo>
                  <a:lnTo>
                    <a:pt x="548" y="198"/>
                  </a:lnTo>
                  <a:lnTo>
                    <a:pt x="599" y="165"/>
                  </a:lnTo>
                  <a:lnTo>
                    <a:pt x="651" y="136"/>
                  </a:lnTo>
                  <a:lnTo>
                    <a:pt x="703" y="111"/>
                  </a:lnTo>
                  <a:lnTo>
                    <a:pt x="757" y="87"/>
                  </a:lnTo>
                  <a:lnTo>
                    <a:pt x="813" y="68"/>
                  </a:lnTo>
                  <a:lnTo>
                    <a:pt x="869" y="49"/>
                  </a:lnTo>
                  <a:lnTo>
                    <a:pt x="927" y="34"/>
                  </a:lnTo>
                  <a:lnTo>
                    <a:pt x="986" y="22"/>
                  </a:lnTo>
                  <a:lnTo>
                    <a:pt x="1047" y="12"/>
                  </a:lnTo>
                  <a:lnTo>
                    <a:pt x="1108" y="5"/>
                  </a:lnTo>
                  <a:lnTo>
                    <a:pt x="1172" y="1"/>
                  </a:lnTo>
                  <a:lnTo>
                    <a:pt x="1236" y="0"/>
                  </a:lnTo>
                  <a:lnTo>
                    <a:pt x="1300" y="1"/>
                  </a:lnTo>
                  <a:lnTo>
                    <a:pt x="1363" y="5"/>
                  </a:lnTo>
                  <a:lnTo>
                    <a:pt x="1424" y="12"/>
                  </a:lnTo>
                  <a:lnTo>
                    <a:pt x="1485" y="22"/>
                  </a:lnTo>
                  <a:lnTo>
                    <a:pt x="1544" y="34"/>
                  </a:lnTo>
                  <a:lnTo>
                    <a:pt x="1602" y="49"/>
                  </a:lnTo>
                  <a:lnTo>
                    <a:pt x="1659" y="68"/>
                  </a:lnTo>
                  <a:lnTo>
                    <a:pt x="1714" y="87"/>
                  </a:lnTo>
                  <a:lnTo>
                    <a:pt x="1768" y="111"/>
                  </a:lnTo>
                  <a:lnTo>
                    <a:pt x="1822" y="136"/>
                  </a:lnTo>
                  <a:lnTo>
                    <a:pt x="1873" y="165"/>
                  </a:lnTo>
                  <a:lnTo>
                    <a:pt x="1924" y="198"/>
                  </a:lnTo>
                  <a:lnTo>
                    <a:pt x="1971" y="232"/>
                  </a:lnTo>
                  <a:lnTo>
                    <a:pt x="2019" y="269"/>
                  </a:lnTo>
                  <a:lnTo>
                    <a:pt x="2067" y="310"/>
                  </a:lnTo>
                  <a:lnTo>
                    <a:pt x="2111" y="352"/>
                  </a:lnTo>
                  <a:lnTo>
                    <a:pt x="2155" y="397"/>
                  </a:lnTo>
                  <a:lnTo>
                    <a:pt x="2196" y="444"/>
                  </a:lnTo>
                  <a:lnTo>
                    <a:pt x="2233" y="491"/>
                  </a:lnTo>
                  <a:lnTo>
                    <a:pt x="2268" y="541"/>
                  </a:lnTo>
                  <a:lnTo>
                    <a:pt x="2301" y="591"/>
                  </a:lnTo>
                  <a:lnTo>
                    <a:pt x="2330" y="643"/>
                  </a:lnTo>
                  <a:lnTo>
                    <a:pt x="2356" y="698"/>
                  </a:lnTo>
                  <a:lnTo>
                    <a:pt x="2380" y="752"/>
                  </a:lnTo>
                  <a:lnTo>
                    <a:pt x="2401" y="809"/>
                  </a:lnTo>
                  <a:lnTo>
                    <a:pt x="2419" y="867"/>
                  </a:lnTo>
                  <a:lnTo>
                    <a:pt x="2435" y="926"/>
                  </a:lnTo>
                  <a:lnTo>
                    <a:pt x="2448" y="986"/>
                  </a:lnTo>
                  <a:lnTo>
                    <a:pt x="2458" y="1049"/>
                  </a:lnTo>
                  <a:lnTo>
                    <a:pt x="2465" y="1113"/>
                  </a:lnTo>
                  <a:lnTo>
                    <a:pt x="2468" y="1177"/>
                  </a:lnTo>
                  <a:lnTo>
                    <a:pt x="2470" y="1243"/>
                  </a:lnTo>
                  <a:lnTo>
                    <a:pt x="2123" y="1243"/>
                  </a:lnTo>
                  <a:lnTo>
                    <a:pt x="2123" y="1219"/>
                  </a:lnTo>
                  <a:lnTo>
                    <a:pt x="2122" y="1195"/>
                  </a:lnTo>
                  <a:lnTo>
                    <a:pt x="2121" y="1171"/>
                  </a:lnTo>
                  <a:lnTo>
                    <a:pt x="2120" y="1147"/>
                  </a:lnTo>
                  <a:lnTo>
                    <a:pt x="2117" y="1124"/>
                  </a:lnTo>
                  <a:lnTo>
                    <a:pt x="2115" y="1101"/>
                  </a:lnTo>
                  <a:lnTo>
                    <a:pt x="2111" y="1078"/>
                  </a:lnTo>
                  <a:lnTo>
                    <a:pt x="2108" y="1055"/>
                  </a:lnTo>
                  <a:lnTo>
                    <a:pt x="2104" y="1033"/>
                  </a:lnTo>
                  <a:lnTo>
                    <a:pt x="2099" y="1010"/>
                  </a:lnTo>
                  <a:lnTo>
                    <a:pt x="2093" y="988"/>
                  </a:lnTo>
                  <a:lnTo>
                    <a:pt x="2088" y="968"/>
                  </a:lnTo>
                  <a:lnTo>
                    <a:pt x="2082" y="946"/>
                  </a:lnTo>
                  <a:lnTo>
                    <a:pt x="2075" y="926"/>
                  </a:lnTo>
                  <a:lnTo>
                    <a:pt x="2068" y="905"/>
                  </a:lnTo>
                  <a:lnTo>
                    <a:pt x="2060" y="885"/>
                  </a:lnTo>
                  <a:lnTo>
                    <a:pt x="2052" y="864"/>
                  </a:lnTo>
                  <a:lnTo>
                    <a:pt x="2044" y="845"/>
                  </a:lnTo>
                  <a:lnTo>
                    <a:pt x="2034" y="824"/>
                  </a:lnTo>
                  <a:lnTo>
                    <a:pt x="2024" y="805"/>
                  </a:lnTo>
                  <a:lnTo>
                    <a:pt x="2015" y="787"/>
                  </a:lnTo>
                  <a:lnTo>
                    <a:pt x="2004" y="768"/>
                  </a:lnTo>
                  <a:lnTo>
                    <a:pt x="1993" y="749"/>
                  </a:lnTo>
                  <a:lnTo>
                    <a:pt x="1981" y="731"/>
                  </a:lnTo>
                  <a:lnTo>
                    <a:pt x="1969" y="713"/>
                  </a:lnTo>
                  <a:lnTo>
                    <a:pt x="1957" y="696"/>
                  </a:lnTo>
                  <a:lnTo>
                    <a:pt x="1945" y="678"/>
                  </a:lnTo>
                  <a:lnTo>
                    <a:pt x="1931" y="661"/>
                  </a:lnTo>
                  <a:lnTo>
                    <a:pt x="1917" y="644"/>
                  </a:lnTo>
                  <a:lnTo>
                    <a:pt x="1902" y="629"/>
                  </a:lnTo>
                  <a:lnTo>
                    <a:pt x="1888" y="612"/>
                  </a:lnTo>
                  <a:lnTo>
                    <a:pt x="1872" y="596"/>
                  </a:lnTo>
                  <a:lnTo>
                    <a:pt x="1857" y="580"/>
                  </a:lnTo>
                  <a:lnTo>
                    <a:pt x="1840" y="566"/>
                  </a:lnTo>
                  <a:lnTo>
                    <a:pt x="1824" y="552"/>
                  </a:lnTo>
                  <a:lnTo>
                    <a:pt x="1807" y="537"/>
                  </a:lnTo>
                  <a:lnTo>
                    <a:pt x="1790" y="524"/>
                  </a:lnTo>
                  <a:lnTo>
                    <a:pt x="1773" y="510"/>
                  </a:lnTo>
                  <a:lnTo>
                    <a:pt x="1755" y="498"/>
                  </a:lnTo>
                  <a:lnTo>
                    <a:pt x="1737" y="486"/>
                  </a:lnTo>
                  <a:lnTo>
                    <a:pt x="1720" y="474"/>
                  </a:lnTo>
                  <a:lnTo>
                    <a:pt x="1701" y="463"/>
                  </a:lnTo>
                  <a:lnTo>
                    <a:pt x="1683" y="454"/>
                  </a:lnTo>
                  <a:lnTo>
                    <a:pt x="1665" y="443"/>
                  </a:lnTo>
                  <a:lnTo>
                    <a:pt x="1645" y="433"/>
                  </a:lnTo>
                  <a:lnTo>
                    <a:pt x="1626" y="425"/>
                  </a:lnTo>
                  <a:lnTo>
                    <a:pt x="1607" y="416"/>
                  </a:lnTo>
                  <a:lnTo>
                    <a:pt x="1586" y="408"/>
                  </a:lnTo>
                  <a:lnTo>
                    <a:pt x="1567" y="401"/>
                  </a:lnTo>
                  <a:lnTo>
                    <a:pt x="1546" y="393"/>
                  </a:lnTo>
                  <a:lnTo>
                    <a:pt x="1526" y="386"/>
                  </a:lnTo>
                  <a:lnTo>
                    <a:pt x="1505" y="380"/>
                  </a:lnTo>
                  <a:lnTo>
                    <a:pt x="1484" y="374"/>
                  </a:lnTo>
                  <a:lnTo>
                    <a:pt x="1463" y="369"/>
                  </a:lnTo>
                  <a:lnTo>
                    <a:pt x="1441" y="364"/>
                  </a:lnTo>
                  <a:lnTo>
                    <a:pt x="1420" y="361"/>
                  </a:lnTo>
                  <a:lnTo>
                    <a:pt x="1398" y="357"/>
                  </a:lnTo>
                  <a:lnTo>
                    <a:pt x="1375" y="354"/>
                  </a:lnTo>
                  <a:lnTo>
                    <a:pt x="1352" y="351"/>
                  </a:lnTo>
                  <a:lnTo>
                    <a:pt x="1330" y="349"/>
                  </a:lnTo>
                  <a:lnTo>
                    <a:pt x="1306" y="348"/>
                  </a:lnTo>
                  <a:lnTo>
                    <a:pt x="1283" y="346"/>
                  </a:lnTo>
                  <a:lnTo>
                    <a:pt x="1260" y="345"/>
                  </a:lnTo>
                  <a:lnTo>
                    <a:pt x="1236" y="345"/>
                  </a:lnTo>
                  <a:lnTo>
                    <a:pt x="1212" y="345"/>
                  </a:lnTo>
                  <a:lnTo>
                    <a:pt x="1189" y="346"/>
                  </a:lnTo>
                  <a:lnTo>
                    <a:pt x="1165" y="348"/>
                  </a:lnTo>
                  <a:lnTo>
                    <a:pt x="1142" y="349"/>
                  </a:lnTo>
                  <a:lnTo>
                    <a:pt x="1119" y="351"/>
                  </a:lnTo>
                  <a:lnTo>
                    <a:pt x="1096" y="354"/>
                  </a:lnTo>
                  <a:lnTo>
                    <a:pt x="1074" y="357"/>
                  </a:lnTo>
                  <a:lnTo>
                    <a:pt x="1053" y="361"/>
                  </a:lnTo>
                  <a:lnTo>
                    <a:pt x="1031" y="364"/>
                  </a:lnTo>
                  <a:lnTo>
                    <a:pt x="1009" y="369"/>
                  </a:lnTo>
                  <a:lnTo>
                    <a:pt x="988" y="374"/>
                  </a:lnTo>
                  <a:lnTo>
                    <a:pt x="967" y="380"/>
                  </a:lnTo>
                  <a:lnTo>
                    <a:pt x="945" y="386"/>
                  </a:lnTo>
                  <a:lnTo>
                    <a:pt x="925" y="393"/>
                  </a:lnTo>
                  <a:lnTo>
                    <a:pt x="906" y="401"/>
                  </a:lnTo>
                  <a:lnTo>
                    <a:pt x="885" y="408"/>
                  </a:lnTo>
                  <a:lnTo>
                    <a:pt x="866" y="416"/>
                  </a:lnTo>
                  <a:lnTo>
                    <a:pt x="846" y="425"/>
                  </a:lnTo>
                  <a:lnTo>
                    <a:pt x="827" y="433"/>
                  </a:lnTo>
                  <a:lnTo>
                    <a:pt x="808" y="443"/>
                  </a:lnTo>
                  <a:lnTo>
                    <a:pt x="788" y="454"/>
                  </a:lnTo>
                  <a:lnTo>
                    <a:pt x="770" y="463"/>
                  </a:lnTo>
                  <a:lnTo>
                    <a:pt x="752" y="474"/>
                  </a:lnTo>
                  <a:lnTo>
                    <a:pt x="734" y="486"/>
                  </a:lnTo>
                  <a:lnTo>
                    <a:pt x="716" y="498"/>
                  </a:lnTo>
                  <a:lnTo>
                    <a:pt x="699" y="510"/>
                  </a:lnTo>
                  <a:lnTo>
                    <a:pt x="682" y="524"/>
                  </a:lnTo>
                  <a:lnTo>
                    <a:pt x="665" y="537"/>
                  </a:lnTo>
                  <a:lnTo>
                    <a:pt x="648" y="552"/>
                  </a:lnTo>
                  <a:lnTo>
                    <a:pt x="632" y="566"/>
                  </a:lnTo>
                  <a:lnTo>
                    <a:pt x="616" y="580"/>
                  </a:lnTo>
                  <a:lnTo>
                    <a:pt x="600" y="596"/>
                  </a:lnTo>
                  <a:lnTo>
                    <a:pt x="585" y="612"/>
                  </a:lnTo>
                  <a:lnTo>
                    <a:pt x="569" y="629"/>
                  </a:lnTo>
                  <a:lnTo>
                    <a:pt x="554" y="644"/>
                  </a:lnTo>
                  <a:lnTo>
                    <a:pt x="541" y="661"/>
                  </a:lnTo>
                  <a:lnTo>
                    <a:pt x="527" y="678"/>
                  </a:lnTo>
                  <a:lnTo>
                    <a:pt x="515" y="696"/>
                  </a:lnTo>
                  <a:lnTo>
                    <a:pt x="501" y="713"/>
                  </a:lnTo>
                  <a:lnTo>
                    <a:pt x="489" y="731"/>
                  </a:lnTo>
                  <a:lnTo>
                    <a:pt x="478" y="749"/>
                  </a:lnTo>
                  <a:lnTo>
                    <a:pt x="466" y="768"/>
                  </a:lnTo>
                  <a:lnTo>
                    <a:pt x="457" y="787"/>
                  </a:lnTo>
                  <a:lnTo>
                    <a:pt x="446" y="805"/>
                  </a:lnTo>
                  <a:lnTo>
                    <a:pt x="436" y="824"/>
                  </a:lnTo>
                  <a:lnTo>
                    <a:pt x="428" y="845"/>
                  </a:lnTo>
                  <a:lnTo>
                    <a:pt x="419" y="864"/>
                  </a:lnTo>
                  <a:lnTo>
                    <a:pt x="411" y="885"/>
                  </a:lnTo>
                  <a:lnTo>
                    <a:pt x="402" y="905"/>
                  </a:lnTo>
                  <a:lnTo>
                    <a:pt x="396" y="926"/>
                  </a:lnTo>
                  <a:lnTo>
                    <a:pt x="389" y="946"/>
                  </a:lnTo>
                  <a:lnTo>
                    <a:pt x="383" y="968"/>
                  </a:lnTo>
                  <a:lnTo>
                    <a:pt x="377" y="988"/>
                  </a:lnTo>
                  <a:lnTo>
                    <a:pt x="372" y="1010"/>
                  </a:lnTo>
                  <a:lnTo>
                    <a:pt x="367" y="1033"/>
                  </a:lnTo>
                  <a:lnTo>
                    <a:pt x="364" y="1055"/>
                  </a:lnTo>
                  <a:lnTo>
                    <a:pt x="359" y="1078"/>
                  </a:lnTo>
                  <a:lnTo>
                    <a:pt x="356" y="1101"/>
                  </a:lnTo>
                  <a:lnTo>
                    <a:pt x="354" y="1124"/>
                  </a:lnTo>
                  <a:lnTo>
                    <a:pt x="352" y="1147"/>
                  </a:lnTo>
                  <a:lnTo>
                    <a:pt x="349" y="1171"/>
                  </a:lnTo>
                  <a:lnTo>
                    <a:pt x="348" y="1195"/>
                  </a:lnTo>
                  <a:lnTo>
                    <a:pt x="348" y="1219"/>
                  </a:lnTo>
                  <a:lnTo>
                    <a:pt x="347" y="1243"/>
                  </a:lnTo>
                  <a:lnTo>
                    <a:pt x="0" y="1243"/>
                  </a:lnTo>
                  <a:close/>
                </a:path>
              </a:pathLst>
            </a:custGeom>
            <a:gradFill>
              <a:gsLst>
                <a:gs pos="0">
                  <a:srgbClr val="007BD3"/>
                </a:gs>
                <a:gs pos="100000">
                  <a:srgbClr val="034373"/>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427" name="Google Shape;427;p14"/>
            <p:cNvSpPr/>
            <p:nvPr/>
          </p:nvSpPr>
          <p:spPr>
            <a:xfrm flipH="1" rot="5400000">
              <a:off x="5335004" y="2841709"/>
              <a:ext cx="3382802" cy="1697039"/>
            </a:xfrm>
            <a:custGeom>
              <a:rect b="b" l="l" r="r" t="t"/>
              <a:pathLst>
                <a:path extrusionOk="0" h="1243" w="2470">
                  <a:moveTo>
                    <a:pt x="0" y="1243"/>
                  </a:moveTo>
                  <a:lnTo>
                    <a:pt x="3" y="1177"/>
                  </a:lnTo>
                  <a:lnTo>
                    <a:pt x="6" y="1113"/>
                  </a:lnTo>
                  <a:lnTo>
                    <a:pt x="14" y="1049"/>
                  </a:lnTo>
                  <a:lnTo>
                    <a:pt x="23" y="986"/>
                  </a:lnTo>
                  <a:lnTo>
                    <a:pt x="35" y="926"/>
                  </a:lnTo>
                  <a:lnTo>
                    <a:pt x="51" y="867"/>
                  </a:lnTo>
                  <a:lnTo>
                    <a:pt x="69" y="809"/>
                  </a:lnTo>
                  <a:lnTo>
                    <a:pt x="91" y="752"/>
                  </a:lnTo>
                  <a:lnTo>
                    <a:pt x="114" y="698"/>
                  </a:lnTo>
                  <a:lnTo>
                    <a:pt x="140" y="643"/>
                  </a:lnTo>
                  <a:lnTo>
                    <a:pt x="171" y="591"/>
                  </a:lnTo>
                  <a:lnTo>
                    <a:pt x="202" y="541"/>
                  </a:lnTo>
                  <a:lnTo>
                    <a:pt x="237" y="491"/>
                  </a:lnTo>
                  <a:lnTo>
                    <a:pt x="276" y="444"/>
                  </a:lnTo>
                  <a:lnTo>
                    <a:pt x="315" y="397"/>
                  </a:lnTo>
                  <a:lnTo>
                    <a:pt x="359" y="352"/>
                  </a:lnTo>
                  <a:lnTo>
                    <a:pt x="405" y="310"/>
                  </a:lnTo>
                  <a:lnTo>
                    <a:pt x="452" y="269"/>
                  </a:lnTo>
                  <a:lnTo>
                    <a:pt x="499" y="232"/>
                  </a:lnTo>
                  <a:lnTo>
                    <a:pt x="548" y="198"/>
                  </a:lnTo>
                  <a:lnTo>
                    <a:pt x="599" y="165"/>
                  </a:lnTo>
                  <a:lnTo>
                    <a:pt x="651" y="136"/>
                  </a:lnTo>
                  <a:lnTo>
                    <a:pt x="703" y="111"/>
                  </a:lnTo>
                  <a:lnTo>
                    <a:pt x="757" y="87"/>
                  </a:lnTo>
                  <a:lnTo>
                    <a:pt x="813" y="68"/>
                  </a:lnTo>
                  <a:lnTo>
                    <a:pt x="869" y="49"/>
                  </a:lnTo>
                  <a:lnTo>
                    <a:pt x="927" y="34"/>
                  </a:lnTo>
                  <a:lnTo>
                    <a:pt x="986" y="22"/>
                  </a:lnTo>
                  <a:lnTo>
                    <a:pt x="1047" y="12"/>
                  </a:lnTo>
                  <a:lnTo>
                    <a:pt x="1108" y="5"/>
                  </a:lnTo>
                  <a:lnTo>
                    <a:pt x="1172" y="1"/>
                  </a:lnTo>
                  <a:lnTo>
                    <a:pt x="1236" y="0"/>
                  </a:lnTo>
                  <a:lnTo>
                    <a:pt x="1300" y="1"/>
                  </a:lnTo>
                  <a:lnTo>
                    <a:pt x="1363" y="5"/>
                  </a:lnTo>
                  <a:lnTo>
                    <a:pt x="1424" y="12"/>
                  </a:lnTo>
                  <a:lnTo>
                    <a:pt x="1485" y="22"/>
                  </a:lnTo>
                  <a:lnTo>
                    <a:pt x="1544" y="34"/>
                  </a:lnTo>
                  <a:lnTo>
                    <a:pt x="1602" y="49"/>
                  </a:lnTo>
                  <a:lnTo>
                    <a:pt x="1659" y="68"/>
                  </a:lnTo>
                  <a:lnTo>
                    <a:pt x="1714" y="87"/>
                  </a:lnTo>
                  <a:lnTo>
                    <a:pt x="1768" y="111"/>
                  </a:lnTo>
                  <a:lnTo>
                    <a:pt x="1822" y="136"/>
                  </a:lnTo>
                  <a:lnTo>
                    <a:pt x="1873" y="165"/>
                  </a:lnTo>
                  <a:lnTo>
                    <a:pt x="1924" y="198"/>
                  </a:lnTo>
                  <a:lnTo>
                    <a:pt x="1971" y="232"/>
                  </a:lnTo>
                  <a:lnTo>
                    <a:pt x="2019" y="269"/>
                  </a:lnTo>
                  <a:lnTo>
                    <a:pt x="2067" y="310"/>
                  </a:lnTo>
                  <a:lnTo>
                    <a:pt x="2111" y="352"/>
                  </a:lnTo>
                  <a:lnTo>
                    <a:pt x="2155" y="397"/>
                  </a:lnTo>
                  <a:lnTo>
                    <a:pt x="2196" y="444"/>
                  </a:lnTo>
                  <a:lnTo>
                    <a:pt x="2233" y="491"/>
                  </a:lnTo>
                  <a:lnTo>
                    <a:pt x="2268" y="541"/>
                  </a:lnTo>
                  <a:lnTo>
                    <a:pt x="2301" y="591"/>
                  </a:lnTo>
                  <a:lnTo>
                    <a:pt x="2330" y="643"/>
                  </a:lnTo>
                  <a:lnTo>
                    <a:pt x="2356" y="698"/>
                  </a:lnTo>
                  <a:lnTo>
                    <a:pt x="2380" y="752"/>
                  </a:lnTo>
                  <a:lnTo>
                    <a:pt x="2401" y="809"/>
                  </a:lnTo>
                  <a:lnTo>
                    <a:pt x="2419" y="867"/>
                  </a:lnTo>
                  <a:lnTo>
                    <a:pt x="2435" y="926"/>
                  </a:lnTo>
                  <a:lnTo>
                    <a:pt x="2448" y="986"/>
                  </a:lnTo>
                  <a:lnTo>
                    <a:pt x="2458" y="1049"/>
                  </a:lnTo>
                  <a:lnTo>
                    <a:pt x="2465" y="1113"/>
                  </a:lnTo>
                  <a:lnTo>
                    <a:pt x="2468" y="1177"/>
                  </a:lnTo>
                  <a:lnTo>
                    <a:pt x="2470" y="1243"/>
                  </a:lnTo>
                  <a:lnTo>
                    <a:pt x="2123" y="1243"/>
                  </a:lnTo>
                  <a:lnTo>
                    <a:pt x="2123" y="1219"/>
                  </a:lnTo>
                  <a:lnTo>
                    <a:pt x="2122" y="1195"/>
                  </a:lnTo>
                  <a:lnTo>
                    <a:pt x="2121" y="1171"/>
                  </a:lnTo>
                  <a:lnTo>
                    <a:pt x="2120" y="1147"/>
                  </a:lnTo>
                  <a:lnTo>
                    <a:pt x="2117" y="1124"/>
                  </a:lnTo>
                  <a:lnTo>
                    <a:pt x="2115" y="1101"/>
                  </a:lnTo>
                  <a:lnTo>
                    <a:pt x="2111" y="1078"/>
                  </a:lnTo>
                  <a:lnTo>
                    <a:pt x="2108" y="1055"/>
                  </a:lnTo>
                  <a:lnTo>
                    <a:pt x="2104" y="1033"/>
                  </a:lnTo>
                  <a:lnTo>
                    <a:pt x="2099" y="1010"/>
                  </a:lnTo>
                  <a:lnTo>
                    <a:pt x="2093" y="988"/>
                  </a:lnTo>
                  <a:lnTo>
                    <a:pt x="2088" y="968"/>
                  </a:lnTo>
                  <a:lnTo>
                    <a:pt x="2082" y="946"/>
                  </a:lnTo>
                  <a:lnTo>
                    <a:pt x="2075" y="926"/>
                  </a:lnTo>
                  <a:lnTo>
                    <a:pt x="2068" y="905"/>
                  </a:lnTo>
                  <a:lnTo>
                    <a:pt x="2060" y="885"/>
                  </a:lnTo>
                  <a:lnTo>
                    <a:pt x="2052" y="864"/>
                  </a:lnTo>
                  <a:lnTo>
                    <a:pt x="2044" y="845"/>
                  </a:lnTo>
                  <a:lnTo>
                    <a:pt x="2034" y="824"/>
                  </a:lnTo>
                  <a:lnTo>
                    <a:pt x="2024" y="805"/>
                  </a:lnTo>
                  <a:lnTo>
                    <a:pt x="2015" y="787"/>
                  </a:lnTo>
                  <a:lnTo>
                    <a:pt x="2004" y="768"/>
                  </a:lnTo>
                  <a:lnTo>
                    <a:pt x="1993" y="749"/>
                  </a:lnTo>
                  <a:lnTo>
                    <a:pt x="1981" y="731"/>
                  </a:lnTo>
                  <a:lnTo>
                    <a:pt x="1969" y="713"/>
                  </a:lnTo>
                  <a:lnTo>
                    <a:pt x="1957" y="696"/>
                  </a:lnTo>
                  <a:lnTo>
                    <a:pt x="1945" y="678"/>
                  </a:lnTo>
                  <a:lnTo>
                    <a:pt x="1931" y="661"/>
                  </a:lnTo>
                  <a:lnTo>
                    <a:pt x="1917" y="644"/>
                  </a:lnTo>
                  <a:lnTo>
                    <a:pt x="1902" y="629"/>
                  </a:lnTo>
                  <a:lnTo>
                    <a:pt x="1888" y="612"/>
                  </a:lnTo>
                  <a:lnTo>
                    <a:pt x="1872" y="596"/>
                  </a:lnTo>
                  <a:lnTo>
                    <a:pt x="1857" y="580"/>
                  </a:lnTo>
                  <a:lnTo>
                    <a:pt x="1840" y="566"/>
                  </a:lnTo>
                  <a:lnTo>
                    <a:pt x="1824" y="552"/>
                  </a:lnTo>
                  <a:lnTo>
                    <a:pt x="1807" y="537"/>
                  </a:lnTo>
                  <a:lnTo>
                    <a:pt x="1790" y="524"/>
                  </a:lnTo>
                  <a:lnTo>
                    <a:pt x="1773" y="510"/>
                  </a:lnTo>
                  <a:lnTo>
                    <a:pt x="1755" y="498"/>
                  </a:lnTo>
                  <a:lnTo>
                    <a:pt x="1737" y="486"/>
                  </a:lnTo>
                  <a:lnTo>
                    <a:pt x="1720" y="474"/>
                  </a:lnTo>
                  <a:lnTo>
                    <a:pt x="1701" y="463"/>
                  </a:lnTo>
                  <a:lnTo>
                    <a:pt x="1683" y="454"/>
                  </a:lnTo>
                  <a:lnTo>
                    <a:pt x="1665" y="443"/>
                  </a:lnTo>
                  <a:lnTo>
                    <a:pt x="1645" y="433"/>
                  </a:lnTo>
                  <a:lnTo>
                    <a:pt x="1626" y="425"/>
                  </a:lnTo>
                  <a:lnTo>
                    <a:pt x="1607" y="416"/>
                  </a:lnTo>
                  <a:lnTo>
                    <a:pt x="1586" y="408"/>
                  </a:lnTo>
                  <a:lnTo>
                    <a:pt x="1567" y="401"/>
                  </a:lnTo>
                  <a:lnTo>
                    <a:pt x="1546" y="393"/>
                  </a:lnTo>
                  <a:lnTo>
                    <a:pt x="1526" y="386"/>
                  </a:lnTo>
                  <a:lnTo>
                    <a:pt x="1505" y="380"/>
                  </a:lnTo>
                  <a:lnTo>
                    <a:pt x="1484" y="374"/>
                  </a:lnTo>
                  <a:lnTo>
                    <a:pt x="1463" y="369"/>
                  </a:lnTo>
                  <a:lnTo>
                    <a:pt x="1441" y="364"/>
                  </a:lnTo>
                  <a:lnTo>
                    <a:pt x="1420" y="361"/>
                  </a:lnTo>
                  <a:lnTo>
                    <a:pt x="1398" y="357"/>
                  </a:lnTo>
                  <a:lnTo>
                    <a:pt x="1375" y="354"/>
                  </a:lnTo>
                  <a:lnTo>
                    <a:pt x="1352" y="351"/>
                  </a:lnTo>
                  <a:lnTo>
                    <a:pt x="1330" y="349"/>
                  </a:lnTo>
                  <a:lnTo>
                    <a:pt x="1306" y="348"/>
                  </a:lnTo>
                  <a:lnTo>
                    <a:pt x="1283" y="346"/>
                  </a:lnTo>
                  <a:lnTo>
                    <a:pt x="1260" y="345"/>
                  </a:lnTo>
                  <a:lnTo>
                    <a:pt x="1236" y="345"/>
                  </a:lnTo>
                  <a:lnTo>
                    <a:pt x="1212" y="345"/>
                  </a:lnTo>
                  <a:lnTo>
                    <a:pt x="1189" y="346"/>
                  </a:lnTo>
                  <a:lnTo>
                    <a:pt x="1165" y="348"/>
                  </a:lnTo>
                  <a:lnTo>
                    <a:pt x="1142" y="349"/>
                  </a:lnTo>
                  <a:lnTo>
                    <a:pt x="1119" y="351"/>
                  </a:lnTo>
                  <a:lnTo>
                    <a:pt x="1096" y="354"/>
                  </a:lnTo>
                  <a:lnTo>
                    <a:pt x="1074" y="357"/>
                  </a:lnTo>
                  <a:lnTo>
                    <a:pt x="1053" y="361"/>
                  </a:lnTo>
                  <a:lnTo>
                    <a:pt x="1031" y="364"/>
                  </a:lnTo>
                  <a:lnTo>
                    <a:pt x="1009" y="369"/>
                  </a:lnTo>
                  <a:lnTo>
                    <a:pt x="988" y="374"/>
                  </a:lnTo>
                  <a:lnTo>
                    <a:pt x="967" y="380"/>
                  </a:lnTo>
                  <a:lnTo>
                    <a:pt x="945" y="386"/>
                  </a:lnTo>
                  <a:lnTo>
                    <a:pt x="925" y="393"/>
                  </a:lnTo>
                  <a:lnTo>
                    <a:pt x="906" y="401"/>
                  </a:lnTo>
                  <a:lnTo>
                    <a:pt x="885" y="408"/>
                  </a:lnTo>
                  <a:lnTo>
                    <a:pt x="866" y="416"/>
                  </a:lnTo>
                  <a:lnTo>
                    <a:pt x="846" y="425"/>
                  </a:lnTo>
                  <a:lnTo>
                    <a:pt x="827" y="433"/>
                  </a:lnTo>
                  <a:lnTo>
                    <a:pt x="808" y="443"/>
                  </a:lnTo>
                  <a:lnTo>
                    <a:pt x="788" y="454"/>
                  </a:lnTo>
                  <a:lnTo>
                    <a:pt x="770" y="463"/>
                  </a:lnTo>
                  <a:lnTo>
                    <a:pt x="752" y="474"/>
                  </a:lnTo>
                  <a:lnTo>
                    <a:pt x="734" y="486"/>
                  </a:lnTo>
                  <a:lnTo>
                    <a:pt x="716" y="498"/>
                  </a:lnTo>
                  <a:lnTo>
                    <a:pt x="699" y="510"/>
                  </a:lnTo>
                  <a:lnTo>
                    <a:pt x="682" y="524"/>
                  </a:lnTo>
                  <a:lnTo>
                    <a:pt x="665" y="537"/>
                  </a:lnTo>
                  <a:lnTo>
                    <a:pt x="648" y="552"/>
                  </a:lnTo>
                  <a:lnTo>
                    <a:pt x="632" y="566"/>
                  </a:lnTo>
                  <a:lnTo>
                    <a:pt x="616" y="580"/>
                  </a:lnTo>
                  <a:lnTo>
                    <a:pt x="600" y="596"/>
                  </a:lnTo>
                  <a:lnTo>
                    <a:pt x="585" y="612"/>
                  </a:lnTo>
                  <a:lnTo>
                    <a:pt x="569" y="629"/>
                  </a:lnTo>
                  <a:lnTo>
                    <a:pt x="554" y="644"/>
                  </a:lnTo>
                  <a:lnTo>
                    <a:pt x="541" y="661"/>
                  </a:lnTo>
                  <a:lnTo>
                    <a:pt x="527" y="678"/>
                  </a:lnTo>
                  <a:lnTo>
                    <a:pt x="515" y="696"/>
                  </a:lnTo>
                  <a:lnTo>
                    <a:pt x="501" y="713"/>
                  </a:lnTo>
                  <a:lnTo>
                    <a:pt x="489" y="731"/>
                  </a:lnTo>
                  <a:lnTo>
                    <a:pt x="478" y="749"/>
                  </a:lnTo>
                  <a:lnTo>
                    <a:pt x="466" y="768"/>
                  </a:lnTo>
                  <a:lnTo>
                    <a:pt x="457" y="787"/>
                  </a:lnTo>
                  <a:lnTo>
                    <a:pt x="446" y="805"/>
                  </a:lnTo>
                  <a:lnTo>
                    <a:pt x="436" y="824"/>
                  </a:lnTo>
                  <a:lnTo>
                    <a:pt x="428" y="845"/>
                  </a:lnTo>
                  <a:lnTo>
                    <a:pt x="419" y="864"/>
                  </a:lnTo>
                  <a:lnTo>
                    <a:pt x="411" y="885"/>
                  </a:lnTo>
                  <a:lnTo>
                    <a:pt x="402" y="905"/>
                  </a:lnTo>
                  <a:lnTo>
                    <a:pt x="396" y="926"/>
                  </a:lnTo>
                  <a:lnTo>
                    <a:pt x="389" y="946"/>
                  </a:lnTo>
                  <a:lnTo>
                    <a:pt x="383" y="968"/>
                  </a:lnTo>
                  <a:lnTo>
                    <a:pt x="377" y="988"/>
                  </a:lnTo>
                  <a:lnTo>
                    <a:pt x="372" y="1010"/>
                  </a:lnTo>
                  <a:lnTo>
                    <a:pt x="367" y="1033"/>
                  </a:lnTo>
                  <a:lnTo>
                    <a:pt x="364" y="1055"/>
                  </a:lnTo>
                  <a:lnTo>
                    <a:pt x="359" y="1078"/>
                  </a:lnTo>
                  <a:lnTo>
                    <a:pt x="356" y="1101"/>
                  </a:lnTo>
                  <a:lnTo>
                    <a:pt x="354" y="1124"/>
                  </a:lnTo>
                  <a:lnTo>
                    <a:pt x="352" y="1147"/>
                  </a:lnTo>
                  <a:lnTo>
                    <a:pt x="349" y="1171"/>
                  </a:lnTo>
                  <a:lnTo>
                    <a:pt x="348" y="1195"/>
                  </a:lnTo>
                  <a:lnTo>
                    <a:pt x="348" y="1219"/>
                  </a:lnTo>
                  <a:lnTo>
                    <a:pt x="347" y="1243"/>
                  </a:lnTo>
                  <a:lnTo>
                    <a:pt x="0" y="1243"/>
                  </a:lnTo>
                  <a:close/>
                </a:path>
              </a:pathLst>
            </a:custGeom>
            <a:gradFill>
              <a:gsLst>
                <a:gs pos="0">
                  <a:srgbClr val="007BD3"/>
                </a:gs>
                <a:gs pos="100000">
                  <a:srgbClr val="034373"/>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428" name="Google Shape;428;p14"/>
            <p:cNvSpPr/>
            <p:nvPr/>
          </p:nvSpPr>
          <p:spPr>
            <a:xfrm>
              <a:off x="4621429" y="2090353"/>
              <a:ext cx="929104" cy="929104"/>
            </a:xfrm>
            <a:prstGeom prst="ellipse">
              <a:avLst/>
            </a:prstGeom>
            <a:solidFill>
              <a:srgbClr val="59595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29" name="Google Shape;429;p14"/>
            <p:cNvSpPr/>
            <p:nvPr/>
          </p:nvSpPr>
          <p:spPr>
            <a:xfrm>
              <a:off x="6698988" y="2090353"/>
              <a:ext cx="929104" cy="929104"/>
            </a:xfrm>
            <a:prstGeom prst="ellipse">
              <a:avLst/>
            </a:prstGeom>
            <a:solidFill>
              <a:srgbClr val="59595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30" name="Google Shape;430;p14"/>
            <p:cNvSpPr/>
            <p:nvPr/>
          </p:nvSpPr>
          <p:spPr>
            <a:xfrm>
              <a:off x="4599647" y="4414994"/>
              <a:ext cx="929104" cy="929104"/>
            </a:xfrm>
            <a:prstGeom prst="ellipse">
              <a:avLst/>
            </a:prstGeom>
            <a:solidFill>
              <a:srgbClr val="59595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31" name="Google Shape;431;p14"/>
            <p:cNvSpPr/>
            <p:nvPr/>
          </p:nvSpPr>
          <p:spPr>
            <a:xfrm>
              <a:off x="6677206" y="4414994"/>
              <a:ext cx="929104" cy="929104"/>
            </a:xfrm>
            <a:prstGeom prst="ellipse">
              <a:avLst/>
            </a:prstGeom>
            <a:solidFill>
              <a:srgbClr val="59595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32" name="Google Shape;432;p14"/>
            <p:cNvSpPr/>
            <p:nvPr/>
          </p:nvSpPr>
          <p:spPr>
            <a:xfrm>
              <a:off x="3940972" y="3225676"/>
              <a:ext cx="929104" cy="929104"/>
            </a:xfrm>
            <a:prstGeom prst="ellipse">
              <a:avLst/>
            </a:prstGeom>
            <a:solidFill>
              <a:srgbClr val="59595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33" name="Google Shape;433;p14"/>
            <p:cNvSpPr/>
            <p:nvPr/>
          </p:nvSpPr>
          <p:spPr>
            <a:xfrm>
              <a:off x="7250952" y="3225676"/>
              <a:ext cx="929104" cy="929104"/>
            </a:xfrm>
            <a:prstGeom prst="ellipse">
              <a:avLst/>
            </a:prstGeom>
            <a:solidFill>
              <a:srgbClr val="59595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救护车" id="434" name="Google Shape;434;p14"/>
            <p:cNvPicPr preferRelativeResize="0"/>
            <p:nvPr/>
          </p:nvPicPr>
          <p:blipFill rotWithShape="1">
            <a:blip r:embed="rId4">
              <a:alphaModFix/>
            </a:blip>
            <a:srcRect b="0" l="0" r="0" t="0"/>
            <a:stretch/>
          </p:blipFill>
          <p:spPr>
            <a:xfrm>
              <a:off x="4721644" y="4583594"/>
              <a:ext cx="591904" cy="591904"/>
            </a:xfrm>
            <a:prstGeom prst="rect">
              <a:avLst/>
            </a:prstGeom>
            <a:noFill/>
            <a:ln>
              <a:noFill/>
            </a:ln>
          </p:spPr>
        </p:pic>
        <p:pic>
          <p:nvPicPr>
            <p:cNvPr descr="医院" id="435" name="Google Shape;435;p14"/>
            <p:cNvPicPr preferRelativeResize="0"/>
            <p:nvPr/>
          </p:nvPicPr>
          <p:blipFill rotWithShape="1">
            <a:blip r:embed="rId5">
              <a:alphaModFix/>
            </a:blip>
            <a:srcRect b="0" l="0" r="0" t="0"/>
            <a:stretch/>
          </p:blipFill>
          <p:spPr>
            <a:xfrm>
              <a:off x="6871020" y="4521232"/>
              <a:ext cx="591904" cy="591904"/>
            </a:xfrm>
            <a:prstGeom prst="rect">
              <a:avLst/>
            </a:prstGeom>
            <a:noFill/>
            <a:ln>
              <a:noFill/>
            </a:ln>
          </p:spPr>
        </p:pic>
        <p:pic>
          <p:nvPicPr>
            <p:cNvPr descr="搏动的心" id="436" name="Google Shape;436;p14"/>
            <p:cNvPicPr preferRelativeResize="0"/>
            <p:nvPr/>
          </p:nvPicPr>
          <p:blipFill rotWithShape="1">
            <a:blip r:embed="rId6">
              <a:alphaModFix/>
            </a:blip>
            <a:srcRect b="0" l="0" r="0" t="0"/>
            <a:stretch/>
          </p:blipFill>
          <p:spPr>
            <a:xfrm>
              <a:off x="7419552" y="3394276"/>
              <a:ext cx="591904" cy="591904"/>
            </a:xfrm>
            <a:prstGeom prst="rect">
              <a:avLst/>
            </a:prstGeom>
            <a:noFill/>
            <a:ln>
              <a:noFill/>
            </a:ln>
          </p:spPr>
        </p:pic>
        <p:pic>
          <p:nvPicPr>
            <p:cNvPr descr="医学" id="437" name="Google Shape;437;p14"/>
            <p:cNvPicPr preferRelativeResize="0"/>
            <p:nvPr/>
          </p:nvPicPr>
          <p:blipFill rotWithShape="1">
            <a:blip r:embed="rId7">
              <a:alphaModFix/>
            </a:blip>
            <a:srcRect b="0" l="0" r="0" t="0"/>
            <a:stretch/>
          </p:blipFill>
          <p:spPr>
            <a:xfrm>
              <a:off x="4123563" y="3394276"/>
              <a:ext cx="591904" cy="591904"/>
            </a:xfrm>
            <a:prstGeom prst="rect">
              <a:avLst/>
            </a:prstGeom>
            <a:noFill/>
            <a:ln>
              <a:noFill/>
            </a:ln>
          </p:spPr>
        </p:pic>
        <p:pic>
          <p:nvPicPr>
            <p:cNvPr descr="针" id="438" name="Google Shape;438;p14"/>
            <p:cNvPicPr preferRelativeResize="0"/>
            <p:nvPr/>
          </p:nvPicPr>
          <p:blipFill rotWithShape="1">
            <a:blip r:embed="rId8">
              <a:alphaModFix/>
            </a:blip>
            <a:srcRect b="0" l="0" r="0" t="0"/>
            <a:stretch/>
          </p:blipFill>
          <p:spPr>
            <a:xfrm>
              <a:off x="6892802" y="2234711"/>
              <a:ext cx="591904" cy="591904"/>
            </a:xfrm>
            <a:prstGeom prst="rect">
              <a:avLst/>
            </a:prstGeom>
            <a:noFill/>
            <a:ln>
              <a:noFill/>
            </a:ln>
          </p:spPr>
        </p:pic>
        <p:pic>
          <p:nvPicPr>
            <p:cNvPr descr="听诊器" id="439" name="Google Shape;439;p14"/>
            <p:cNvPicPr preferRelativeResize="0"/>
            <p:nvPr/>
          </p:nvPicPr>
          <p:blipFill rotWithShape="1">
            <a:blip r:embed="rId9">
              <a:alphaModFix/>
            </a:blip>
            <a:srcRect b="0" l="0" r="0" t="0"/>
            <a:stretch/>
          </p:blipFill>
          <p:spPr>
            <a:xfrm>
              <a:off x="4786094" y="2207713"/>
              <a:ext cx="591904" cy="591904"/>
            </a:xfrm>
            <a:prstGeom prst="rect">
              <a:avLst/>
            </a:prstGeom>
            <a:noFill/>
            <a:ln>
              <a:noFill/>
            </a:ln>
          </p:spPr>
        </p:pic>
      </p:grpSp>
      <p:sp>
        <p:nvSpPr>
          <p:cNvPr id="440" name="Google Shape;440;p14"/>
          <p:cNvSpPr/>
          <p:nvPr/>
        </p:nvSpPr>
        <p:spPr>
          <a:xfrm>
            <a:off x="1540510" y="1315720"/>
            <a:ext cx="2775585" cy="101473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2000">
                <a:solidFill>
                  <a:srgbClr val="002060"/>
                </a:solidFill>
                <a:latin typeface="Calibri"/>
                <a:ea typeface="Calibri"/>
                <a:cs typeface="Calibri"/>
                <a:sym typeface="Calibri"/>
              </a:rPr>
              <a:t>Predicting and Identifying Disease Based on Symptoms</a:t>
            </a:r>
            <a:endParaRPr b="1" sz="2000">
              <a:solidFill>
                <a:srgbClr val="002060"/>
              </a:solidFill>
              <a:latin typeface="Calibri"/>
              <a:ea typeface="Calibri"/>
              <a:cs typeface="Calibri"/>
              <a:sym typeface="Calibri"/>
            </a:endParaRPr>
          </a:p>
        </p:txBody>
      </p:sp>
      <p:sp>
        <p:nvSpPr>
          <p:cNvPr id="441" name="Google Shape;441;p14"/>
          <p:cNvSpPr/>
          <p:nvPr/>
        </p:nvSpPr>
        <p:spPr>
          <a:xfrm>
            <a:off x="1209040" y="3002280"/>
            <a:ext cx="2563495" cy="101473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2000">
                <a:solidFill>
                  <a:srgbClr val="002060"/>
                </a:solidFill>
                <a:latin typeface="Calibri"/>
                <a:ea typeface="Calibri"/>
                <a:cs typeface="Calibri"/>
                <a:sym typeface="Calibri"/>
              </a:rPr>
              <a:t>Provide Recomendation of websites to check </a:t>
            </a:r>
            <a:endParaRPr b="1" sz="2000">
              <a:solidFill>
                <a:srgbClr val="002060"/>
              </a:solidFill>
              <a:latin typeface="Calibri"/>
              <a:ea typeface="Calibri"/>
              <a:cs typeface="Calibri"/>
              <a:sym typeface="Calibri"/>
            </a:endParaRPr>
          </a:p>
        </p:txBody>
      </p:sp>
      <p:sp>
        <p:nvSpPr>
          <p:cNvPr id="442" name="Google Shape;442;p14"/>
          <p:cNvSpPr/>
          <p:nvPr/>
        </p:nvSpPr>
        <p:spPr>
          <a:xfrm>
            <a:off x="458568" y="4695682"/>
            <a:ext cx="4015105" cy="39878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2000">
                <a:solidFill>
                  <a:srgbClr val="002060"/>
                </a:solidFill>
                <a:latin typeface="Calibri"/>
                <a:ea typeface="Calibri"/>
                <a:cs typeface="Calibri"/>
                <a:sym typeface="Calibri"/>
              </a:rPr>
              <a:t>Search Engine with Neural Networks</a:t>
            </a:r>
            <a:endParaRPr b="1" sz="2000">
              <a:solidFill>
                <a:srgbClr val="002060"/>
              </a:solidFill>
              <a:latin typeface="Calibri"/>
              <a:ea typeface="Calibri"/>
              <a:cs typeface="Calibri"/>
              <a:sym typeface="Calibri"/>
            </a:endParaRPr>
          </a:p>
        </p:txBody>
      </p:sp>
      <p:sp>
        <p:nvSpPr>
          <p:cNvPr id="443" name="Google Shape;443;p14"/>
          <p:cNvSpPr/>
          <p:nvPr/>
        </p:nvSpPr>
        <p:spPr>
          <a:xfrm>
            <a:off x="7419340" y="1614170"/>
            <a:ext cx="2898775" cy="70675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rgbClr val="002060"/>
                </a:solidFill>
                <a:latin typeface="Calibri"/>
                <a:ea typeface="Calibri"/>
                <a:cs typeface="Calibri"/>
                <a:sym typeface="Calibri"/>
              </a:rPr>
              <a:t>Provide Awareness of Disease</a:t>
            </a:r>
            <a:endParaRPr b="1" sz="2000">
              <a:solidFill>
                <a:srgbClr val="002060"/>
              </a:solidFill>
              <a:latin typeface="Calibri"/>
              <a:ea typeface="Calibri"/>
              <a:cs typeface="Calibri"/>
              <a:sym typeface="Calibri"/>
            </a:endParaRPr>
          </a:p>
        </p:txBody>
      </p:sp>
      <p:sp>
        <p:nvSpPr>
          <p:cNvPr id="444" name="Google Shape;444;p14"/>
          <p:cNvSpPr/>
          <p:nvPr/>
        </p:nvSpPr>
        <p:spPr>
          <a:xfrm>
            <a:off x="6563360" y="4679950"/>
            <a:ext cx="3872865" cy="70675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2000">
                <a:solidFill>
                  <a:srgbClr val="002060"/>
                </a:solidFill>
                <a:latin typeface="Calibri"/>
                <a:ea typeface="Calibri"/>
                <a:cs typeface="Calibri"/>
                <a:sym typeface="Calibri"/>
              </a:rPr>
              <a:t>Finding Researches and Latest News updates</a:t>
            </a:r>
            <a:endParaRPr b="1" sz="2000">
              <a:solidFill>
                <a:srgbClr val="002060"/>
              </a:solidFill>
              <a:latin typeface="Calibri"/>
              <a:ea typeface="Calibri"/>
              <a:cs typeface="Calibri"/>
              <a:sym typeface="Calibri"/>
            </a:endParaRPr>
          </a:p>
        </p:txBody>
      </p:sp>
      <p:sp>
        <p:nvSpPr>
          <p:cNvPr id="445" name="Google Shape;445;p14"/>
          <p:cNvSpPr/>
          <p:nvPr/>
        </p:nvSpPr>
        <p:spPr>
          <a:xfrm>
            <a:off x="8310880" y="3002280"/>
            <a:ext cx="2061845" cy="39878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rgbClr val="002060"/>
                </a:solidFill>
                <a:latin typeface="Calibri"/>
                <a:ea typeface="Calibri"/>
                <a:cs typeface="Calibri"/>
                <a:sym typeface="Calibri"/>
              </a:rPr>
              <a:t>Health Tips</a:t>
            </a:r>
            <a:endParaRPr b="1" sz="2000">
              <a:solidFill>
                <a:srgbClr val="002060"/>
              </a:solidFill>
              <a:latin typeface="Calibri"/>
              <a:ea typeface="Calibri"/>
              <a:cs typeface="Calibri"/>
              <a:sym typeface="Calibri"/>
            </a:endParaRPr>
          </a:p>
        </p:txBody>
      </p:sp>
    </p:spTree>
  </p:cSld>
  <p:clrMapOvr>
    <a:masterClrMapping/>
  </p:clrMapOvr>
  <p:transition spd="slow" p14:dur="1500">
    <p:random/>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425"/>
                                        </p:tgtEl>
                                        <p:attrNameLst>
                                          <p:attrName>style.visibility</p:attrName>
                                        </p:attrNameLst>
                                      </p:cBhvr>
                                      <p:to>
                                        <p:strVal val="visible"/>
                                      </p:to>
                                    </p:set>
                                    <p:animEffect filter="fade" transition="in">
                                      <p:cBhvr>
                                        <p:cTn dur="1000"/>
                                        <p:tgtEl>
                                          <p:spTgt spid="425"/>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424"/>
                                        </p:tgtEl>
                                        <p:attrNameLst>
                                          <p:attrName>style.visibility</p:attrName>
                                        </p:attrNameLst>
                                      </p:cBhvr>
                                      <p:to>
                                        <p:strVal val="visible"/>
                                      </p:to>
                                    </p:set>
                                    <p:animEffect filter="fade" transition="in">
                                      <p:cBhvr>
                                        <p:cTn dur="1000"/>
                                        <p:tgtEl>
                                          <p:spTgt spid="424"/>
                                        </p:tgtEl>
                                      </p:cBhvr>
                                    </p:animEffect>
                                  </p:childTnLst>
                                </p:cTn>
                              </p:par>
                            </p:childTnLst>
                          </p:cTn>
                        </p:par>
                        <p:par>
                          <p:cTn fill="hold">
                            <p:stCondLst>
                              <p:cond delay="2000"/>
                            </p:stCondLst>
                            <p:childTnLst>
                              <p:par>
                                <p:cTn fill="hold" nodeType="afterEffect" presetClass="entr" presetID="2" presetSubtype="4">
                                  <p:stCondLst>
                                    <p:cond delay="0"/>
                                  </p:stCondLst>
                                  <p:childTnLst>
                                    <p:set>
                                      <p:cBhvr>
                                        <p:cTn dur="1" fill="hold">
                                          <p:stCondLst>
                                            <p:cond delay="0"/>
                                          </p:stCondLst>
                                        </p:cTn>
                                        <p:tgtEl>
                                          <p:spTgt spid="440"/>
                                        </p:tgtEl>
                                        <p:attrNameLst>
                                          <p:attrName>style.visibility</p:attrName>
                                        </p:attrNameLst>
                                      </p:cBhvr>
                                      <p:to>
                                        <p:strVal val="visible"/>
                                      </p:to>
                                    </p:set>
                                    <p:anim calcmode="lin" valueType="num">
                                      <p:cBhvr additive="base">
                                        <p:cTn dur="500"/>
                                        <p:tgtEl>
                                          <p:spTgt spid="440"/>
                                        </p:tgtEl>
                                        <p:attrNameLst>
                                          <p:attrName>ppt_y</p:attrName>
                                        </p:attrNameLst>
                                      </p:cBhvr>
                                      <p:tavLst>
                                        <p:tav fmla="" tm="0">
                                          <p:val>
                                            <p:strVal val="#ppt_y+1"/>
                                          </p:val>
                                        </p:tav>
                                        <p:tav fmla="" tm="100000">
                                          <p:val>
                                            <p:strVal val="#ppt_y"/>
                                          </p:val>
                                        </p:tav>
                                      </p:tavLst>
                                    </p:anim>
                                  </p:childTnLst>
                                </p:cTn>
                              </p:par>
                            </p:childTnLst>
                          </p:cTn>
                        </p:par>
                        <p:par>
                          <p:cTn fill="hold">
                            <p:stCondLst>
                              <p:cond delay="2500"/>
                            </p:stCondLst>
                            <p:childTnLst>
                              <p:par>
                                <p:cTn fill="hold" nodeType="afterEffect" presetClass="entr" presetID="2" presetSubtype="4">
                                  <p:stCondLst>
                                    <p:cond delay="0"/>
                                  </p:stCondLst>
                                  <p:childTnLst>
                                    <p:set>
                                      <p:cBhvr>
                                        <p:cTn dur="1" fill="hold">
                                          <p:stCondLst>
                                            <p:cond delay="0"/>
                                          </p:stCondLst>
                                        </p:cTn>
                                        <p:tgtEl>
                                          <p:spTgt spid="441"/>
                                        </p:tgtEl>
                                        <p:attrNameLst>
                                          <p:attrName>style.visibility</p:attrName>
                                        </p:attrNameLst>
                                      </p:cBhvr>
                                      <p:to>
                                        <p:strVal val="visible"/>
                                      </p:to>
                                    </p:set>
                                    <p:anim calcmode="lin" valueType="num">
                                      <p:cBhvr additive="base">
                                        <p:cTn dur="500"/>
                                        <p:tgtEl>
                                          <p:spTgt spid="441"/>
                                        </p:tgtEl>
                                        <p:attrNameLst>
                                          <p:attrName>ppt_y</p:attrName>
                                        </p:attrNameLst>
                                      </p:cBhvr>
                                      <p:tavLst>
                                        <p:tav fmla="" tm="0">
                                          <p:val>
                                            <p:strVal val="#ppt_y+1"/>
                                          </p:val>
                                        </p:tav>
                                        <p:tav fmla="" tm="100000">
                                          <p:val>
                                            <p:strVal val="#ppt_y"/>
                                          </p:val>
                                        </p:tav>
                                      </p:tavLst>
                                    </p:anim>
                                  </p:childTnLst>
                                </p:cTn>
                              </p:par>
                            </p:childTnLst>
                          </p:cTn>
                        </p:par>
                        <p:par>
                          <p:cTn fill="hold">
                            <p:stCondLst>
                              <p:cond delay="3000"/>
                            </p:stCondLst>
                            <p:childTnLst>
                              <p:par>
                                <p:cTn fill="hold" nodeType="afterEffect" presetClass="entr" presetID="2" presetSubtype="4">
                                  <p:stCondLst>
                                    <p:cond delay="0"/>
                                  </p:stCondLst>
                                  <p:childTnLst>
                                    <p:set>
                                      <p:cBhvr>
                                        <p:cTn dur="1" fill="hold">
                                          <p:stCondLst>
                                            <p:cond delay="0"/>
                                          </p:stCondLst>
                                        </p:cTn>
                                        <p:tgtEl>
                                          <p:spTgt spid="442"/>
                                        </p:tgtEl>
                                        <p:attrNameLst>
                                          <p:attrName>style.visibility</p:attrName>
                                        </p:attrNameLst>
                                      </p:cBhvr>
                                      <p:to>
                                        <p:strVal val="visible"/>
                                      </p:to>
                                    </p:set>
                                    <p:anim calcmode="lin" valueType="num">
                                      <p:cBhvr additive="base">
                                        <p:cTn dur="500"/>
                                        <p:tgtEl>
                                          <p:spTgt spid="442"/>
                                        </p:tgtEl>
                                        <p:attrNameLst>
                                          <p:attrName>ppt_y</p:attrName>
                                        </p:attrNameLst>
                                      </p:cBhvr>
                                      <p:tavLst>
                                        <p:tav fmla="" tm="0">
                                          <p:val>
                                            <p:strVal val="#ppt_y+1"/>
                                          </p:val>
                                        </p:tav>
                                        <p:tav fmla="" tm="100000">
                                          <p:val>
                                            <p:strVal val="#ppt_y"/>
                                          </p:val>
                                        </p:tav>
                                      </p:tavLst>
                                    </p:anim>
                                  </p:childTnLst>
                                </p:cTn>
                              </p:par>
                            </p:childTnLst>
                          </p:cTn>
                        </p:par>
                        <p:par>
                          <p:cTn fill="hold">
                            <p:stCondLst>
                              <p:cond delay="3500"/>
                            </p:stCondLst>
                            <p:childTnLst>
                              <p:par>
                                <p:cTn fill="hold" nodeType="afterEffect" presetClass="entr" presetID="2" presetSubtype="4">
                                  <p:stCondLst>
                                    <p:cond delay="0"/>
                                  </p:stCondLst>
                                  <p:childTnLst>
                                    <p:set>
                                      <p:cBhvr>
                                        <p:cTn dur="1" fill="hold">
                                          <p:stCondLst>
                                            <p:cond delay="0"/>
                                          </p:stCondLst>
                                        </p:cTn>
                                        <p:tgtEl>
                                          <p:spTgt spid="443"/>
                                        </p:tgtEl>
                                        <p:attrNameLst>
                                          <p:attrName>style.visibility</p:attrName>
                                        </p:attrNameLst>
                                      </p:cBhvr>
                                      <p:to>
                                        <p:strVal val="visible"/>
                                      </p:to>
                                    </p:set>
                                    <p:anim calcmode="lin" valueType="num">
                                      <p:cBhvr additive="base">
                                        <p:cTn dur="500"/>
                                        <p:tgtEl>
                                          <p:spTgt spid="443"/>
                                        </p:tgtEl>
                                        <p:attrNameLst>
                                          <p:attrName>ppt_y</p:attrName>
                                        </p:attrNameLst>
                                      </p:cBhvr>
                                      <p:tavLst>
                                        <p:tav fmla="" tm="0">
                                          <p:val>
                                            <p:strVal val="#ppt_y+1"/>
                                          </p:val>
                                        </p:tav>
                                        <p:tav fmla="" tm="100000">
                                          <p:val>
                                            <p:strVal val="#ppt_y"/>
                                          </p:val>
                                        </p:tav>
                                      </p:tavLst>
                                    </p:anim>
                                  </p:childTnLst>
                                </p:cTn>
                              </p:par>
                            </p:childTnLst>
                          </p:cTn>
                        </p:par>
                        <p:par>
                          <p:cTn fill="hold">
                            <p:stCondLst>
                              <p:cond delay="4000"/>
                            </p:stCondLst>
                            <p:childTnLst>
                              <p:par>
                                <p:cTn fill="hold" nodeType="afterEffect" presetClass="entr" presetID="2" presetSubtype="4">
                                  <p:stCondLst>
                                    <p:cond delay="0"/>
                                  </p:stCondLst>
                                  <p:childTnLst>
                                    <p:set>
                                      <p:cBhvr>
                                        <p:cTn dur="1" fill="hold">
                                          <p:stCondLst>
                                            <p:cond delay="0"/>
                                          </p:stCondLst>
                                        </p:cTn>
                                        <p:tgtEl>
                                          <p:spTgt spid="445"/>
                                        </p:tgtEl>
                                        <p:attrNameLst>
                                          <p:attrName>style.visibility</p:attrName>
                                        </p:attrNameLst>
                                      </p:cBhvr>
                                      <p:to>
                                        <p:strVal val="visible"/>
                                      </p:to>
                                    </p:set>
                                    <p:anim calcmode="lin" valueType="num">
                                      <p:cBhvr additive="base">
                                        <p:cTn dur="500"/>
                                        <p:tgtEl>
                                          <p:spTgt spid="445"/>
                                        </p:tgtEl>
                                        <p:attrNameLst>
                                          <p:attrName>ppt_y</p:attrName>
                                        </p:attrNameLst>
                                      </p:cBhvr>
                                      <p:tavLst>
                                        <p:tav fmla="" tm="0">
                                          <p:val>
                                            <p:strVal val="#ppt_y+1"/>
                                          </p:val>
                                        </p:tav>
                                        <p:tav fmla="" tm="100000">
                                          <p:val>
                                            <p:strVal val="#ppt_y"/>
                                          </p:val>
                                        </p:tav>
                                      </p:tavLst>
                                    </p:anim>
                                  </p:childTnLst>
                                </p:cTn>
                              </p:par>
                            </p:childTnLst>
                          </p:cTn>
                        </p:par>
                        <p:par>
                          <p:cTn fill="hold">
                            <p:stCondLst>
                              <p:cond delay="4500"/>
                            </p:stCondLst>
                            <p:childTnLst>
                              <p:par>
                                <p:cTn fill="hold" nodeType="afterEffect" presetClass="entr" presetID="2" presetSubtype="4">
                                  <p:stCondLst>
                                    <p:cond delay="0"/>
                                  </p:stCondLst>
                                  <p:childTnLst>
                                    <p:set>
                                      <p:cBhvr>
                                        <p:cTn dur="1" fill="hold">
                                          <p:stCondLst>
                                            <p:cond delay="0"/>
                                          </p:stCondLst>
                                        </p:cTn>
                                        <p:tgtEl>
                                          <p:spTgt spid="444"/>
                                        </p:tgtEl>
                                        <p:attrNameLst>
                                          <p:attrName>style.visibility</p:attrName>
                                        </p:attrNameLst>
                                      </p:cBhvr>
                                      <p:to>
                                        <p:strVal val="visible"/>
                                      </p:to>
                                    </p:set>
                                    <p:anim calcmode="lin" valueType="num">
                                      <p:cBhvr additive="base">
                                        <p:cTn dur="500"/>
                                        <p:tgtEl>
                                          <p:spTgt spid="444"/>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sp>
        <p:nvSpPr>
          <p:cNvPr id="450" name="Google Shape;450;p15"/>
          <p:cNvSpPr txBox="1"/>
          <p:nvPr>
            <p:ph type="title"/>
          </p:nvPr>
        </p:nvSpPr>
        <p:spPr>
          <a:xfrm>
            <a:off x="945515" y="-15176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595959"/>
              </a:buClr>
              <a:buSzPts val="2400"/>
              <a:buFont typeface="Calibri"/>
              <a:buNone/>
            </a:pPr>
            <a:r>
              <a:rPr b="1" lang="en-US" sz="2400">
                <a:solidFill>
                  <a:srgbClr val="595959"/>
                </a:solidFill>
                <a:latin typeface="Calibri"/>
                <a:ea typeface="Calibri"/>
                <a:cs typeface="Calibri"/>
                <a:sym typeface="Calibri"/>
              </a:rPr>
              <a:t>Feature Implimantation Impacts</a:t>
            </a:r>
            <a:endParaRPr b="1" sz="2400">
              <a:solidFill>
                <a:srgbClr val="595959"/>
              </a:solidFill>
              <a:latin typeface="Calibri"/>
              <a:ea typeface="Calibri"/>
              <a:cs typeface="Calibri"/>
              <a:sym typeface="Calibri"/>
            </a:endParaRPr>
          </a:p>
        </p:txBody>
      </p:sp>
      <p:sp>
        <p:nvSpPr>
          <p:cNvPr id="451" name="Google Shape;451;p1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latin typeface="Arial"/>
                <a:ea typeface="Arial"/>
                <a:cs typeface="Arial"/>
                <a:sym typeface="Arial"/>
              </a:rPr>
              <a:t>‹#›</a:t>
            </a:fld>
            <a:endParaRPr>
              <a:latin typeface="Arial"/>
              <a:ea typeface="Arial"/>
              <a:cs typeface="Arial"/>
              <a:sym typeface="Arial"/>
            </a:endParaRPr>
          </a:p>
        </p:txBody>
      </p:sp>
      <p:sp>
        <p:nvSpPr>
          <p:cNvPr id="452" name="Google Shape;452;p15"/>
          <p:cNvSpPr/>
          <p:nvPr/>
        </p:nvSpPr>
        <p:spPr>
          <a:xfrm>
            <a:off x="4200594" y="2041561"/>
            <a:ext cx="4661672" cy="2384564"/>
          </a:xfrm>
          <a:custGeom>
            <a:rect b="b" l="l" r="r" t="t"/>
            <a:pathLst>
              <a:path extrusionOk="0" h="2384564" w="4661672">
                <a:moveTo>
                  <a:pt x="1895406" y="0"/>
                </a:moveTo>
                <a:lnTo>
                  <a:pt x="1895426" y="1"/>
                </a:lnTo>
                <a:lnTo>
                  <a:pt x="4046735" y="1"/>
                </a:lnTo>
                <a:lnTo>
                  <a:pt x="4533089" y="1"/>
                </a:lnTo>
                <a:lnTo>
                  <a:pt x="4661672" y="332439"/>
                </a:lnTo>
                <a:lnTo>
                  <a:pt x="4533089" y="693720"/>
                </a:lnTo>
                <a:lnTo>
                  <a:pt x="4046735" y="693720"/>
                </a:lnTo>
                <a:lnTo>
                  <a:pt x="1998777" y="693720"/>
                </a:lnTo>
                <a:lnTo>
                  <a:pt x="1997796" y="708692"/>
                </a:lnTo>
                <a:lnTo>
                  <a:pt x="1902535" y="702032"/>
                </a:lnTo>
                <a:cubicBezTo>
                  <a:pt x="1248153" y="702032"/>
                  <a:pt x="717671" y="1236612"/>
                  <a:pt x="717671" y="1896049"/>
                </a:cubicBezTo>
                <a:cubicBezTo>
                  <a:pt x="717671" y="2050605"/>
                  <a:pt x="746812" y="2198302"/>
                  <a:pt x="799857" y="2333865"/>
                </a:cubicBezTo>
                <a:lnTo>
                  <a:pt x="822414" y="2384564"/>
                </a:lnTo>
                <a:lnTo>
                  <a:pt x="66064" y="2384564"/>
                </a:lnTo>
                <a:lnTo>
                  <a:pt x="38508" y="2277394"/>
                </a:lnTo>
                <a:cubicBezTo>
                  <a:pt x="13260" y="2154008"/>
                  <a:pt x="0" y="2026255"/>
                  <a:pt x="0" y="1895404"/>
                </a:cubicBezTo>
                <a:cubicBezTo>
                  <a:pt x="0" y="914026"/>
                  <a:pt x="745842" y="106850"/>
                  <a:pt x="1701612" y="9786"/>
                </a:cubicBezTo>
                <a:lnTo>
                  <a:pt x="1888001" y="374"/>
                </a:lnTo>
                <a:lnTo>
                  <a:pt x="1888001" y="1"/>
                </a:lnTo>
                <a:lnTo>
                  <a:pt x="1895387" y="1"/>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53" name="Google Shape;453;p15"/>
          <p:cNvSpPr/>
          <p:nvPr/>
        </p:nvSpPr>
        <p:spPr>
          <a:xfrm rot="10800000">
            <a:off x="3329734" y="3428999"/>
            <a:ext cx="4661672" cy="2384564"/>
          </a:xfrm>
          <a:custGeom>
            <a:rect b="b" l="l" r="r" t="t"/>
            <a:pathLst>
              <a:path extrusionOk="0" h="2384564" w="4661672">
                <a:moveTo>
                  <a:pt x="860345" y="2384564"/>
                </a:moveTo>
                <a:lnTo>
                  <a:pt x="66064" y="2384564"/>
                </a:lnTo>
                <a:lnTo>
                  <a:pt x="38508" y="2277394"/>
                </a:lnTo>
                <a:cubicBezTo>
                  <a:pt x="13260" y="2154008"/>
                  <a:pt x="0" y="2026255"/>
                  <a:pt x="0" y="1895404"/>
                </a:cubicBezTo>
                <a:cubicBezTo>
                  <a:pt x="0" y="914026"/>
                  <a:pt x="745841" y="106850"/>
                  <a:pt x="1701611" y="9786"/>
                </a:cubicBezTo>
                <a:lnTo>
                  <a:pt x="1888001" y="374"/>
                </a:lnTo>
                <a:lnTo>
                  <a:pt x="1888001" y="0"/>
                </a:lnTo>
                <a:lnTo>
                  <a:pt x="1895406" y="0"/>
                </a:lnTo>
                <a:lnTo>
                  <a:pt x="4046735" y="0"/>
                </a:lnTo>
                <a:lnTo>
                  <a:pt x="4533089" y="0"/>
                </a:lnTo>
                <a:lnTo>
                  <a:pt x="4661672" y="332438"/>
                </a:lnTo>
                <a:lnTo>
                  <a:pt x="4533089" y="693719"/>
                </a:lnTo>
                <a:lnTo>
                  <a:pt x="4046735" y="693719"/>
                </a:lnTo>
                <a:lnTo>
                  <a:pt x="1998777" y="693719"/>
                </a:lnTo>
                <a:lnTo>
                  <a:pt x="1994792" y="754538"/>
                </a:lnTo>
                <a:lnTo>
                  <a:pt x="1895406" y="749519"/>
                </a:lnTo>
                <a:cubicBezTo>
                  <a:pt x="1262550" y="749519"/>
                  <a:pt x="749519" y="1262549"/>
                  <a:pt x="749519" y="1895404"/>
                </a:cubicBezTo>
                <a:cubicBezTo>
                  <a:pt x="749519" y="2053618"/>
                  <a:pt x="781584" y="2204343"/>
                  <a:pt x="839569" y="2341434"/>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54" name="Google Shape;454;p15"/>
          <p:cNvSpPr/>
          <p:nvPr/>
        </p:nvSpPr>
        <p:spPr>
          <a:xfrm rot="10800000">
            <a:off x="1813088" y="3429000"/>
            <a:ext cx="5468960" cy="1690845"/>
          </a:xfrm>
          <a:custGeom>
            <a:rect b="b" l="l" r="r" t="t"/>
            <a:pathLst>
              <a:path extrusionOk="0" h="1690845" w="5468960">
                <a:moveTo>
                  <a:pt x="1178643" y="1690845"/>
                </a:moveTo>
                <a:lnTo>
                  <a:pt x="108441" y="1690845"/>
                </a:lnTo>
                <a:lnTo>
                  <a:pt x="82186" y="1631833"/>
                </a:lnTo>
                <a:cubicBezTo>
                  <a:pt x="29141" y="1496270"/>
                  <a:pt x="0" y="1348573"/>
                  <a:pt x="0" y="1194017"/>
                </a:cubicBezTo>
                <a:cubicBezTo>
                  <a:pt x="0" y="534580"/>
                  <a:pt x="530482" y="0"/>
                  <a:pt x="1184864" y="0"/>
                </a:cubicBezTo>
                <a:lnTo>
                  <a:pt x="1184907" y="3"/>
                </a:lnTo>
                <a:lnTo>
                  <a:pt x="4854023" y="3"/>
                </a:lnTo>
                <a:lnTo>
                  <a:pt x="4854023" y="0"/>
                </a:lnTo>
                <a:lnTo>
                  <a:pt x="5340377" y="0"/>
                </a:lnTo>
                <a:lnTo>
                  <a:pt x="5468960" y="335433"/>
                </a:lnTo>
                <a:lnTo>
                  <a:pt x="5340377" y="699969"/>
                </a:lnTo>
                <a:lnTo>
                  <a:pt x="4895837" y="699969"/>
                </a:lnTo>
                <a:lnTo>
                  <a:pt x="4895837" y="699972"/>
                </a:lnTo>
                <a:lnTo>
                  <a:pt x="1184863" y="699972"/>
                </a:lnTo>
                <a:lnTo>
                  <a:pt x="1184863" y="699969"/>
                </a:lnTo>
                <a:lnTo>
                  <a:pt x="1178643" y="699969"/>
                </a:lnTo>
                <a:lnTo>
                  <a:pt x="1178643" y="702339"/>
                </a:lnTo>
                <a:lnTo>
                  <a:pt x="1087490" y="711702"/>
                </a:lnTo>
                <a:cubicBezTo>
                  <a:pt x="867320" y="757609"/>
                  <a:pt x="701700" y="956106"/>
                  <a:pt x="701700" y="1194017"/>
                </a:cubicBezTo>
                <a:cubicBezTo>
                  <a:pt x="701700" y="1431929"/>
                  <a:pt x="867320" y="1630425"/>
                  <a:pt x="1087490" y="1676332"/>
                </a:cubicBezTo>
                <a:lnTo>
                  <a:pt x="1178643" y="1685695"/>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55" name="Google Shape;455;p15"/>
          <p:cNvSpPr txBox="1"/>
          <p:nvPr/>
        </p:nvSpPr>
        <p:spPr>
          <a:xfrm>
            <a:off x="4341525" y="3736627"/>
            <a:ext cx="470000"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000">
                <a:solidFill>
                  <a:schemeClr val="lt1"/>
                </a:solidFill>
                <a:latin typeface="Arial"/>
                <a:ea typeface="Arial"/>
                <a:cs typeface="Arial"/>
                <a:sym typeface="Arial"/>
              </a:rPr>
              <a:t>01</a:t>
            </a:r>
            <a:endParaRPr b="1" sz="2000">
              <a:solidFill>
                <a:schemeClr val="lt1"/>
              </a:solidFill>
              <a:latin typeface="Arial"/>
              <a:ea typeface="Arial"/>
              <a:cs typeface="Arial"/>
              <a:sym typeface="Arial"/>
            </a:endParaRPr>
          </a:p>
        </p:txBody>
      </p:sp>
      <p:sp>
        <p:nvSpPr>
          <p:cNvPr id="456" name="Google Shape;456;p15"/>
          <p:cNvSpPr txBox="1"/>
          <p:nvPr/>
        </p:nvSpPr>
        <p:spPr>
          <a:xfrm>
            <a:off x="6662018" y="3736627"/>
            <a:ext cx="482824"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000">
                <a:solidFill>
                  <a:schemeClr val="lt1"/>
                </a:solidFill>
                <a:latin typeface="Arial"/>
                <a:ea typeface="Arial"/>
                <a:cs typeface="Arial"/>
                <a:sym typeface="Arial"/>
              </a:rPr>
              <a:t>03</a:t>
            </a:r>
            <a:endParaRPr b="1" sz="2000">
              <a:solidFill>
                <a:schemeClr val="lt1"/>
              </a:solidFill>
              <a:latin typeface="Arial"/>
              <a:ea typeface="Arial"/>
              <a:cs typeface="Arial"/>
              <a:sym typeface="Arial"/>
            </a:endParaRPr>
          </a:p>
        </p:txBody>
      </p:sp>
      <p:sp>
        <p:nvSpPr>
          <p:cNvPr id="457" name="Google Shape;457;p15"/>
          <p:cNvSpPr txBox="1"/>
          <p:nvPr/>
        </p:nvSpPr>
        <p:spPr>
          <a:xfrm>
            <a:off x="7395316" y="3741645"/>
            <a:ext cx="482824"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000">
                <a:solidFill>
                  <a:schemeClr val="lt1"/>
                </a:solidFill>
                <a:latin typeface="Arial"/>
                <a:ea typeface="Arial"/>
                <a:cs typeface="Arial"/>
                <a:sym typeface="Arial"/>
              </a:rPr>
              <a:t>04</a:t>
            </a:r>
            <a:endParaRPr b="1" sz="2000">
              <a:solidFill>
                <a:schemeClr val="lt1"/>
              </a:solidFill>
              <a:latin typeface="Arial"/>
              <a:ea typeface="Arial"/>
              <a:cs typeface="Arial"/>
              <a:sym typeface="Arial"/>
            </a:endParaRPr>
          </a:p>
        </p:txBody>
      </p:sp>
      <p:sp>
        <p:nvSpPr>
          <p:cNvPr id="458" name="Google Shape;458;p15"/>
          <p:cNvSpPr txBox="1"/>
          <p:nvPr/>
        </p:nvSpPr>
        <p:spPr>
          <a:xfrm>
            <a:off x="10521288" y="2749596"/>
            <a:ext cx="640080" cy="368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3F3F3F"/>
                </a:solidFill>
                <a:latin typeface="Arial"/>
                <a:ea typeface="Arial"/>
                <a:cs typeface="Arial"/>
                <a:sym typeface="Arial"/>
              </a:rPr>
              <a:t>20%</a:t>
            </a:r>
            <a:endParaRPr sz="1000">
              <a:solidFill>
                <a:srgbClr val="3F3F3F"/>
              </a:solidFill>
              <a:latin typeface="Arial"/>
              <a:ea typeface="Arial"/>
              <a:cs typeface="Arial"/>
              <a:sym typeface="Arial"/>
            </a:endParaRPr>
          </a:p>
        </p:txBody>
      </p:sp>
      <p:sp>
        <p:nvSpPr>
          <p:cNvPr id="459" name="Google Shape;459;p15"/>
          <p:cNvSpPr txBox="1"/>
          <p:nvPr/>
        </p:nvSpPr>
        <p:spPr>
          <a:xfrm>
            <a:off x="9052336" y="2020068"/>
            <a:ext cx="640080" cy="368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3F3F3F"/>
                </a:solidFill>
                <a:latin typeface="Arial"/>
                <a:ea typeface="Arial"/>
                <a:cs typeface="Arial"/>
                <a:sym typeface="Arial"/>
              </a:rPr>
              <a:t>15%</a:t>
            </a:r>
            <a:endParaRPr sz="1000">
              <a:solidFill>
                <a:srgbClr val="3F3F3F"/>
              </a:solidFill>
              <a:latin typeface="Arial"/>
              <a:ea typeface="Arial"/>
              <a:cs typeface="Arial"/>
              <a:sym typeface="Arial"/>
            </a:endParaRPr>
          </a:p>
        </p:txBody>
      </p:sp>
      <p:sp>
        <p:nvSpPr>
          <p:cNvPr id="460" name="Google Shape;460;p15"/>
          <p:cNvSpPr/>
          <p:nvPr/>
        </p:nvSpPr>
        <p:spPr>
          <a:xfrm>
            <a:off x="4909952" y="2735281"/>
            <a:ext cx="5411616" cy="1690845"/>
          </a:xfrm>
          <a:custGeom>
            <a:rect b="b" l="l" r="r" t="t"/>
            <a:pathLst>
              <a:path extrusionOk="0" h="1690845" w="5411616">
                <a:moveTo>
                  <a:pt x="1184862" y="0"/>
                </a:moveTo>
                <a:lnTo>
                  <a:pt x="1184864" y="0"/>
                </a:lnTo>
                <a:lnTo>
                  <a:pt x="4796679" y="0"/>
                </a:lnTo>
                <a:lnTo>
                  <a:pt x="4877302" y="0"/>
                </a:lnTo>
                <a:lnTo>
                  <a:pt x="5283033" y="0"/>
                </a:lnTo>
                <a:lnTo>
                  <a:pt x="5411616" y="335433"/>
                </a:lnTo>
                <a:lnTo>
                  <a:pt x="5283033" y="699969"/>
                </a:lnTo>
                <a:lnTo>
                  <a:pt x="4877302" y="699969"/>
                </a:lnTo>
                <a:lnTo>
                  <a:pt x="4796679" y="699969"/>
                </a:lnTo>
                <a:lnTo>
                  <a:pt x="1820731" y="699969"/>
                </a:lnTo>
                <a:lnTo>
                  <a:pt x="1184862" y="699969"/>
                </a:lnTo>
                <a:lnTo>
                  <a:pt x="1178643" y="699969"/>
                </a:lnTo>
                <a:lnTo>
                  <a:pt x="1178643" y="702339"/>
                </a:lnTo>
                <a:lnTo>
                  <a:pt x="1087490" y="711702"/>
                </a:lnTo>
                <a:cubicBezTo>
                  <a:pt x="867320" y="757609"/>
                  <a:pt x="701700" y="956106"/>
                  <a:pt x="701700" y="1194017"/>
                </a:cubicBezTo>
                <a:cubicBezTo>
                  <a:pt x="701700" y="1431929"/>
                  <a:pt x="867320" y="1630425"/>
                  <a:pt x="1087490" y="1676332"/>
                </a:cubicBezTo>
                <a:lnTo>
                  <a:pt x="1178643" y="1685695"/>
                </a:lnTo>
                <a:lnTo>
                  <a:pt x="1178643" y="1690845"/>
                </a:lnTo>
                <a:lnTo>
                  <a:pt x="108441" y="1690845"/>
                </a:lnTo>
                <a:lnTo>
                  <a:pt x="82186" y="1631833"/>
                </a:lnTo>
                <a:cubicBezTo>
                  <a:pt x="29141" y="1496270"/>
                  <a:pt x="0" y="1348573"/>
                  <a:pt x="0" y="1194017"/>
                </a:cubicBezTo>
                <a:cubicBezTo>
                  <a:pt x="0" y="575795"/>
                  <a:pt x="466244" y="67310"/>
                  <a:pt x="1063719" y="6165"/>
                </a:cubicBezTo>
                <a:lnTo>
                  <a:pt x="1184862" y="0"/>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61" name="Google Shape;461;p15"/>
          <p:cNvSpPr txBox="1"/>
          <p:nvPr/>
        </p:nvSpPr>
        <p:spPr>
          <a:xfrm>
            <a:off x="5037231" y="3739663"/>
            <a:ext cx="482824"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000">
                <a:solidFill>
                  <a:schemeClr val="lt1"/>
                </a:solidFill>
                <a:latin typeface="Arial"/>
                <a:ea typeface="Arial"/>
                <a:cs typeface="Arial"/>
                <a:sym typeface="Arial"/>
              </a:rPr>
              <a:t>02</a:t>
            </a:r>
            <a:endParaRPr b="1" sz="2000">
              <a:solidFill>
                <a:schemeClr val="lt1"/>
              </a:solidFill>
              <a:latin typeface="Arial"/>
              <a:ea typeface="Arial"/>
              <a:cs typeface="Arial"/>
              <a:sym typeface="Arial"/>
            </a:endParaRPr>
          </a:p>
        </p:txBody>
      </p:sp>
      <p:sp>
        <p:nvSpPr>
          <p:cNvPr id="462" name="Google Shape;462;p15"/>
          <p:cNvSpPr/>
          <p:nvPr/>
        </p:nvSpPr>
        <p:spPr>
          <a:xfrm>
            <a:off x="5693867" y="2136557"/>
            <a:ext cx="2810601" cy="3683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1800">
                <a:solidFill>
                  <a:schemeClr val="lt2"/>
                </a:solidFill>
                <a:latin typeface="Arial"/>
                <a:ea typeface="Arial"/>
                <a:cs typeface="Arial"/>
                <a:sym typeface="Arial"/>
              </a:rPr>
              <a:t>SQL, CSV, Jira </a:t>
            </a:r>
            <a:endParaRPr b="1" sz="1800">
              <a:solidFill>
                <a:schemeClr val="lt2"/>
              </a:solidFill>
              <a:latin typeface="Arial"/>
              <a:ea typeface="Arial"/>
              <a:cs typeface="Arial"/>
              <a:sym typeface="Arial"/>
            </a:endParaRPr>
          </a:p>
        </p:txBody>
      </p:sp>
      <p:sp>
        <p:nvSpPr>
          <p:cNvPr id="463" name="Google Shape;463;p15"/>
          <p:cNvSpPr/>
          <p:nvPr/>
        </p:nvSpPr>
        <p:spPr>
          <a:xfrm>
            <a:off x="7274085" y="2841928"/>
            <a:ext cx="2810601" cy="33718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1600">
                <a:solidFill>
                  <a:schemeClr val="lt2"/>
                </a:solidFill>
                <a:latin typeface="Arial"/>
                <a:ea typeface="Arial"/>
                <a:cs typeface="Arial"/>
                <a:sym typeface="Arial"/>
              </a:rPr>
              <a:t>HTML, CSS, JS</a:t>
            </a:r>
            <a:endParaRPr b="1" sz="1600">
              <a:solidFill>
                <a:schemeClr val="lt2"/>
              </a:solidFill>
              <a:latin typeface="Arial"/>
              <a:ea typeface="Arial"/>
              <a:cs typeface="Arial"/>
              <a:sym typeface="Arial"/>
            </a:endParaRPr>
          </a:p>
        </p:txBody>
      </p:sp>
      <p:sp>
        <p:nvSpPr>
          <p:cNvPr id="464" name="Google Shape;464;p15"/>
          <p:cNvSpPr/>
          <p:nvPr/>
        </p:nvSpPr>
        <p:spPr>
          <a:xfrm>
            <a:off x="2009372" y="4542151"/>
            <a:ext cx="2810601" cy="33718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600">
                <a:solidFill>
                  <a:schemeClr val="lt2"/>
                </a:solidFill>
                <a:latin typeface="Arial"/>
                <a:ea typeface="Arial"/>
                <a:cs typeface="Arial"/>
                <a:sym typeface="Arial"/>
              </a:rPr>
              <a:t>Django </a:t>
            </a:r>
            <a:endParaRPr b="1" sz="1600">
              <a:solidFill>
                <a:schemeClr val="lt2"/>
              </a:solidFill>
              <a:latin typeface="Arial"/>
              <a:ea typeface="Arial"/>
              <a:cs typeface="Arial"/>
              <a:sym typeface="Arial"/>
            </a:endParaRPr>
          </a:p>
        </p:txBody>
      </p:sp>
      <p:sp>
        <p:nvSpPr>
          <p:cNvPr id="465" name="Google Shape;465;p15"/>
          <p:cNvSpPr/>
          <p:nvPr/>
        </p:nvSpPr>
        <p:spPr>
          <a:xfrm>
            <a:off x="3504651" y="5231001"/>
            <a:ext cx="2810601" cy="5835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600">
                <a:solidFill>
                  <a:schemeClr val="lt2"/>
                </a:solidFill>
                <a:latin typeface="Arial"/>
                <a:ea typeface="Arial"/>
                <a:cs typeface="Arial"/>
                <a:sym typeface="Arial"/>
              </a:rPr>
              <a:t>Machine Learning , Neural Network</a:t>
            </a:r>
            <a:endParaRPr b="1" sz="1600">
              <a:solidFill>
                <a:schemeClr val="lt2"/>
              </a:solidFill>
              <a:latin typeface="Arial"/>
              <a:ea typeface="Arial"/>
              <a:cs typeface="Arial"/>
              <a:sym typeface="Arial"/>
            </a:endParaRPr>
          </a:p>
        </p:txBody>
      </p:sp>
      <p:sp>
        <p:nvSpPr>
          <p:cNvPr id="466" name="Google Shape;466;p15"/>
          <p:cNvSpPr txBox="1"/>
          <p:nvPr/>
        </p:nvSpPr>
        <p:spPr>
          <a:xfrm>
            <a:off x="2457347" y="5158807"/>
            <a:ext cx="753110" cy="49149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n-US" sz="2600">
                <a:solidFill>
                  <a:srgbClr val="3F3F3F"/>
                </a:solidFill>
                <a:latin typeface="Arial"/>
                <a:ea typeface="Arial"/>
                <a:cs typeface="Arial"/>
                <a:sym typeface="Arial"/>
              </a:rPr>
              <a:t>45</a:t>
            </a:r>
            <a:r>
              <a:rPr lang="en-US" sz="1800">
                <a:solidFill>
                  <a:srgbClr val="3F3F3F"/>
                </a:solidFill>
                <a:latin typeface="Arial"/>
                <a:ea typeface="Arial"/>
                <a:cs typeface="Arial"/>
                <a:sym typeface="Arial"/>
              </a:rPr>
              <a:t>%</a:t>
            </a:r>
            <a:endParaRPr sz="1000">
              <a:solidFill>
                <a:srgbClr val="3F3F3F"/>
              </a:solidFill>
              <a:latin typeface="Arial"/>
              <a:ea typeface="Arial"/>
              <a:cs typeface="Arial"/>
              <a:sym typeface="Arial"/>
            </a:endParaRPr>
          </a:p>
        </p:txBody>
      </p:sp>
      <p:sp>
        <p:nvSpPr>
          <p:cNvPr id="467" name="Google Shape;467;p15"/>
          <p:cNvSpPr txBox="1"/>
          <p:nvPr/>
        </p:nvSpPr>
        <p:spPr>
          <a:xfrm>
            <a:off x="1036773" y="4457415"/>
            <a:ext cx="640080" cy="52197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n-US" sz="1800">
                <a:solidFill>
                  <a:srgbClr val="3F3F3F"/>
                </a:solidFill>
                <a:latin typeface="Arial"/>
                <a:ea typeface="Arial"/>
                <a:cs typeface="Arial"/>
                <a:sym typeface="Arial"/>
              </a:rPr>
              <a:t>20%</a:t>
            </a:r>
            <a:endParaRPr sz="1800">
              <a:solidFill>
                <a:srgbClr val="3F3F3F"/>
              </a:solidFill>
              <a:latin typeface="Arial"/>
              <a:ea typeface="Arial"/>
              <a:cs typeface="Arial"/>
              <a:sym typeface="Arial"/>
            </a:endParaRPr>
          </a:p>
          <a:p>
            <a:pPr indent="0" lvl="0" marL="0" marR="0" rtl="0" algn="r">
              <a:spcBef>
                <a:spcPts val="0"/>
              </a:spcBef>
              <a:spcAft>
                <a:spcPts val="0"/>
              </a:spcAft>
              <a:buNone/>
            </a:pPr>
            <a:r>
              <a:t/>
            </a:r>
            <a:endParaRPr sz="1000">
              <a:solidFill>
                <a:srgbClr val="3F3F3F"/>
              </a:solidFill>
              <a:latin typeface="Arial"/>
              <a:ea typeface="Arial"/>
              <a:cs typeface="Arial"/>
              <a:sym typeface="Arial"/>
            </a:endParaRPr>
          </a:p>
        </p:txBody>
      </p:sp>
      <p:grpSp>
        <p:nvGrpSpPr>
          <p:cNvPr id="468" name="Google Shape;468;p15"/>
          <p:cNvGrpSpPr/>
          <p:nvPr/>
        </p:nvGrpSpPr>
        <p:grpSpPr>
          <a:xfrm>
            <a:off x="1271420" y="2159095"/>
            <a:ext cx="3381904" cy="551992"/>
            <a:chOff x="1271420" y="2159095"/>
            <a:chExt cx="3381904" cy="551992"/>
          </a:xfrm>
        </p:grpSpPr>
        <p:grpSp>
          <p:nvGrpSpPr>
            <p:cNvPr id="469" name="Google Shape;469;p15"/>
            <p:cNvGrpSpPr/>
            <p:nvPr/>
          </p:nvGrpSpPr>
          <p:grpSpPr>
            <a:xfrm>
              <a:off x="1271420" y="2159095"/>
              <a:ext cx="551992" cy="551992"/>
              <a:chOff x="1271420" y="2159095"/>
              <a:chExt cx="551992" cy="551992"/>
            </a:xfrm>
          </p:grpSpPr>
          <p:sp>
            <p:nvSpPr>
              <p:cNvPr id="470" name="Google Shape;470;p15"/>
              <p:cNvSpPr/>
              <p:nvPr/>
            </p:nvSpPr>
            <p:spPr>
              <a:xfrm>
                <a:off x="1271420" y="2159095"/>
                <a:ext cx="551992" cy="551992"/>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71" name="Google Shape;471;p15"/>
              <p:cNvSpPr/>
              <p:nvPr/>
            </p:nvSpPr>
            <p:spPr>
              <a:xfrm>
                <a:off x="1407842" y="2298671"/>
                <a:ext cx="279147" cy="272840"/>
              </a:xfrm>
              <a:custGeom>
                <a:rect b="b" l="l" r="r" t="t"/>
                <a:pathLst>
                  <a:path extrusionOk="0" h="80" w="82">
                    <a:moveTo>
                      <a:pt x="74" y="6"/>
                    </a:moveTo>
                    <a:cubicBezTo>
                      <a:pt x="76" y="15"/>
                      <a:pt x="74" y="21"/>
                      <a:pt x="67" y="27"/>
                    </a:cubicBezTo>
                    <a:cubicBezTo>
                      <a:pt x="65" y="30"/>
                      <a:pt x="65" y="30"/>
                      <a:pt x="65" y="30"/>
                    </a:cubicBezTo>
                    <a:cubicBezTo>
                      <a:pt x="75" y="71"/>
                      <a:pt x="75" y="71"/>
                      <a:pt x="75" y="71"/>
                    </a:cubicBezTo>
                    <a:cubicBezTo>
                      <a:pt x="66" y="80"/>
                      <a:pt x="66" y="80"/>
                      <a:pt x="66" y="80"/>
                    </a:cubicBezTo>
                    <a:cubicBezTo>
                      <a:pt x="44" y="50"/>
                      <a:pt x="44" y="50"/>
                      <a:pt x="44" y="50"/>
                    </a:cubicBezTo>
                    <a:cubicBezTo>
                      <a:pt x="36" y="57"/>
                      <a:pt x="36" y="57"/>
                      <a:pt x="36" y="57"/>
                    </a:cubicBezTo>
                    <a:cubicBezTo>
                      <a:pt x="39" y="70"/>
                      <a:pt x="39" y="70"/>
                      <a:pt x="39" y="70"/>
                    </a:cubicBezTo>
                    <a:cubicBezTo>
                      <a:pt x="34" y="75"/>
                      <a:pt x="34" y="75"/>
                      <a:pt x="34" y="75"/>
                    </a:cubicBezTo>
                    <a:cubicBezTo>
                      <a:pt x="26" y="61"/>
                      <a:pt x="26" y="61"/>
                      <a:pt x="26" y="61"/>
                    </a:cubicBezTo>
                    <a:cubicBezTo>
                      <a:pt x="21" y="67"/>
                      <a:pt x="21" y="67"/>
                      <a:pt x="21" y="67"/>
                    </a:cubicBezTo>
                    <a:cubicBezTo>
                      <a:pt x="16" y="62"/>
                      <a:pt x="16" y="62"/>
                      <a:pt x="16" y="62"/>
                    </a:cubicBezTo>
                    <a:cubicBezTo>
                      <a:pt x="21" y="57"/>
                      <a:pt x="21" y="57"/>
                      <a:pt x="21" y="57"/>
                    </a:cubicBezTo>
                    <a:cubicBezTo>
                      <a:pt x="7" y="50"/>
                      <a:pt x="7" y="50"/>
                      <a:pt x="7" y="50"/>
                    </a:cubicBezTo>
                    <a:cubicBezTo>
                      <a:pt x="12" y="44"/>
                      <a:pt x="12" y="44"/>
                      <a:pt x="12" y="44"/>
                    </a:cubicBezTo>
                    <a:cubicBezTo>
                      <a:pt x="25" y="47"/>
                      <a:pt x="25" y="47"/>
                      <a:pt x="25" y="47"/>
                    </a:cubicBezTo>
                    <a:cubicBezTo>
                      <a:pt x="32" y="39"/>
                      <a:pt x="32" y="39"/>
                      <a:pt x="32" y="39"/>
                    </a:cubicBezTo>
                    <a:cubicBezTo>
                      <a:pt x="0" y="18"/>
                      <a:pt x="0" y="18"/>
                      <a:pt x="0" y="18"/>
                    </a:cubicBezTo>
                    <a:cubicBezTo>
                      <a:pt x="9" y="8"/>
                      <a:pt x="9" y="8"/>
                      <a:pt x="9" y="8"/>
                    </a:cubicBezTo>
                    <a:cubicBezTo>
                      <a:pt x="51" y="16"/>
                      <a:pt x="51" y="16"/>
                      <a:pt x="51" y="16"/>
                    </a:cubicBezTo>
                    <a:cubicBezTo>
                      <a:pt x="53" y="13"/>
                      <a:pt x="53" y="13"/>
                      <a:pt x="53" y="13"/>
                    </a:cubicBezTo>
                    <a:cubicBezTo>
                      <a:pt x="60" y="5"/>
                      <a:pt x="67" y="4"/>
                      <a:pt x="74" y="6"/>
                    </a:cubicBezTo>
                    <a:close/>
                    <a:moveTo>
                      <a:pt x="82" y="50"/>
                    </a:moveTo>
                    <a:cubicBezTo>
                      <a:pt x="74" y="42"/>
                      <a:pt x="74" y="42"/>
                      <a:pt x="74" y="42"/>
                    </a:cubicBezTo>
                    <a:cubicBezTo>
                      <a:pt x="72" y="44"/>
                      <a:pt x="72" y="44"/>
                      <a:pt x="72" y="44"/>
                    </a:cubicBezTo>
                    <a:cubicBezTo>
                      <a:pt x="76" y="57"/>
                      <a:pt x="76" y="57"/>
                      <a:pt x="76" y="57"/>
                    </a:cubicBezTo>
                    <a:cubicBezTo>
                      <a:pt x="82" y="50"/>
                      <a:pt x="82" y="50"/>
                      <a:pt x="82" y="50"/>
                    </a:cubicBezTo>
                    <a:close/>
                    <a:moveTo>
                      <a:pt x="29" y="0"/>
                    </a:moveTo>
                    <a:cubicBezTo>
                      <a:pt x="23" y="7"/>
                      <a:pt x="23" y="7"/>
                      <a:pt x="23" y="7"/>
                    </a:cubicBezTo>
                    <a:cubicBezTo>
                      <a:pt x="36" y="10"/>
                      <a:pt x="36" y="10"/>
                      <a:pt x="36" y="10"/>
                    </a:cubicBezTo>
                    <a:cubicBezTo>
                      <a:pt x="37" y="8"/>
                      <a:pt x="37" y="8"/>
                      <a:pt x="37" y="8"/>
                    </a:cubicBezTo>
                    <a:lnTo>
                      <a:pt x="29"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sp>
          <p:nvSpPr>
            <p:cNvPr id="472" name="Google Shape;472;p15"/>
            <p:cNvSpPr txBox="1"/>
            <p:nvPr/>
          </p:nvSpPr>
          <p:spPr>
            <a:xfrm>
              <a:off x="1930444" y="2200520"/>
              <a:ext cx="2722880" cy="368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rgbClr val="3F3F3F"/>
                  </a:solidFill>
                  <a:latin typeface="Arial"/>
                  <a:ea typeface="Arial"/>
                  <a:cs typeface="Arial"/>
                  <a:sym typeface="Arial"/>
                </a:rPr>
                <a:t>Database administrator</a:t>
              </a:r>
              <a:endParaRPr b="1" sz="1800">
                <a:solidFill>
                  <a:srgbClr val="3F3F3F"/>
                </a:solidFill>
                <a:latin typeface="Arial"/>
                <a:ea typeface="Arial"/>
                <a:cs typeface="Arial"/>
                <a:sym typeface="Arial"/>
              </a:endParaRPr>
            </a:p>
          </p:txBody>
        </p:sp>
      </p:grpSp>
      <p:grpSp>
        <p:nvGrpSpPr>
          <p:cNvPr id="473" name="Google Shape;473;p15"/>
          <p:cNvGrpSpPr/>
          <p:nvPr/>
        </p:nvGrpSpPr>
        <p:grpSpPr>
          <a:xfrm>
            <a:off x="1271420" y="3029791"/>
            <a:ext cx="2915920" cy="753717"/>
            <a:chOff x="1271420" y="3029791"/>
            <a:chExt cx="2915920" cy="753717"/>
          </a:xfrm>
        </p:grpSpPr>
        <p:sp>
          <p:nvSpPr>
            <p:cNvPr id="474" name="Google Shape;474;p15"/>
            <p:cNvSpPr/>
            <p:nvPr/>
          </p:nvSpPr>
          <p:spPr>
            <a:xfrm>
              <a:off x="1271420" y="3231516"/>
              <a:ext cx="551992" cy="551992"/>
            </a:xfrm>
            <a:prstGeom prst="ellipse">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75" name="Google Shape;475;p15"/>
            <p:cNvSpPr/>
            <p:nvPr/>
          </p:nvSpPr>
          <p:spPr>
            <a:xfrm>
              <a:off x="1392931" y="3363206"/>
              <a:ext cx="288610" cy="288611"/>
            </a:xfrm>
            <a:custGeom>
              <a:rect b="b" l="l" r="r" t="t"/>
              <a:pathLst>
                <a:path extrusionOk="0" h="85" w="85">
                  <a:moveTo>
                    <a:pt x="80" y="53"/>
                  </a:moveTo>
                  <a:cubicBezTo>
                    <a:pt x="80" y="80"/>
                    <a:pt x="80" y="80"/>
                    <a:pt x="80" y="80"/>
                  </a:cubicBezTo>
                  <a:cubicBezTo>
                    <a:pt x="80" y="83"/>
                    <a:pt x="78" y="85"/>
                    <a:pt x="74" y="85"/>
                  </a:cubicBezTo>
                  <a:cubicBezTo>
                    <a:pt x="10" y="85"/>
                    <a:pt x="10" y="85"/>
                    <a:pt x="10" y="85"/>
                  </a:cubicBezTo>
                  <a:cubicBezTo>
                    <a:pt x="7" y="85"/>
                    <a:pt x="5" y="83"/>
                    <a:pt x="5" y="80"/>
                  </a:cubicBezTo>
                  <a:cubicBezTo>
                    <a:pt x="5" y="53"/>
                    <a:pt x="5" y="53"/>
                    <a:pt x="5" y="53"/>
                  </a:cubicBezTo>
                  <a:cubicBezTo>
                    <a:pt x="9" y="54"/>
                    <a:pt x="13" y="55"/>
                    <a:pt x="17" y="56"/>
                  </a:cubicBezTo>
                  <a:cubicBezTo>
                    <a:pt x="17" y="60"/>
                    <a:pt x="17" y="60"/>
                    <a:pt x="17" y="60"/>
                  </a:cubicBezTo>
                  <a:cubicBezTo>
                    <a:pt x="20" y="60"/>
                    <a:pt x="20" y="60"/>
                    <a:pt x="20" y="60"/>
                  </a:cubicBezTo>
                  <a:cubicBezTo>
                    <a:pt x="20" y="68"/>
                    <a:pt x="20" y="68"/>
                    <a:pt x="20" y="68"/>
                  </a:cubicBezTo>
                  <a:cubicBezTo>
                    <a:pt x="27" y="68"/>
                    <a:pt x="27" y="68"/>
                    <a:pt x="27" y="68"/>
                  </a:cubicBezTo>
                  <a:cubicBezTo>
                    <a:pt x="27" y="60"/>
                    <a:pt x="27" y="60"/>
                    <a:pt x="27" y="60"/>
                  </a:cubicBezTo>
                  <a:cubicBezTo>
                    <a:pt x="30" y="60"/>
                    <a:pt x="30" y="60"/>
                    <a:pt x="30" y="60"/>
                  </a:cubicBezTo>
                  <a:cubicBezTo>
                    <a:pt x="30" y="57"/>
                    <a:pt x="30" y="57"/>
                    <a:pt x="30" y="57"/>
                  </a:cubicBezTo>
                  <a:cubicBezTo>
                    <a:pt x="38" y="58"/>
                    <a:pt x="46" y="58"/>
                    <a:pt x="54" y="57"/>
                  </a:cubicBezTo>
                  <a:cubicBezTo>
                    <a:pt x="54" y="60"/>
                    <a:pt x="54" y="60"/>
                    <a:pt x="54" y="60"/>
                  </a:cubicBezTo>
                  <a:cubicBezTo>
                    <a:pt x="57" y="60"/>
                    <a:pt x="57" y="60"/>
                    <a:pt x="57" y="60"/>
                  </a:cubicBezTo>
                  <a:cubicBezTo>
                    <a:pt x="57" y="68"/>
                    <a:pt x="57" y="68"/>
                    <a:pt x="57" y="68"/>
                  </a:cubicBezTo>
                  <a:cubicBezTo>
                    <a:pt x="63" y="68"/>
                    <a:pt x="63" y="68"/>
                    <a:pt x="63" y="68"/>
                  </a:cubicBezTo>
                  <a:cubicBezTo>
                    <a:pt x="63" y="60"/>
                    <a:pt x="63" y="60"/>
                    <a:pt x="63" y="60"/>
                  </a:cubicBezTo>
                  <a:cubicBezTo>
                    <a:pt x="66" y="60"/>
                    <a:pt x="66" y="60"/>
                    <a:pt x="66" y="60"/>
                  </a:cubicBezTo>
                  <a:cubicBezTo>
                    <a:pt x="66" y="56"/>
                    <a:pt x="66" y="56"/>
                    <a:pt x="66" y="56"/>
                  </a:cubicBezTo>
                  <a:cubicBezTo>
                    <a:pt x="71" y="55"/>
                    <a:pt x="75" y="54"/>
                    <a:pt x="80" y="53"/>
                  </a:cubicBezTo>
                  <a:close/>
                  <a:moveTo>
                    <a:pt x="31" y="0"/>
                  </a:moveTo>
                  <a:cubicBezTo>
                    <a:pt x="54" y="0"/>
                    <a:pt x="54" y="0"/>
                    <a:pt x="54" y="0"/>
                  </a:cubicBezTo>
                  <a:cubicBezTo>
                    <a:pt x="58" y="0"/>
                    <a:pt x="61" y="3"/>
                    <a:pt x="61" y="7"/>
                  </a:cubicBezTo>
                  <a:cubicBezTo>
                    <a:pt x="61" y="16"/>
                    <a:pt x="61" y="16"/>
                    <a:pt x="61" y="16"/>
                  </a:cubicBezTo>
                  <a:cubicBezTo>
                    <a:pt x="53" y="16"/>
                    <a:pt x="53" y="16"/>
                    <a:pt x="53" y="16"/>
                  </a:cubicBezTo>
                  <a:cubicBezTo>
                    <a:pt x="53" y="8"/>
                    <a:pt x="53" y="8"/>
                    <a:pt x="53" y="8"/>
                  </a:cubicBezTo>
                  <a:cubicBezTo>
                    <a:pt x="32" y="8"/>
                    <a:pt x="32" y="8"/>
                    <a:pt x="32" y="8"/>
                  </a:cubicBezTo>
                  <a:cubicBezTo>
                    <a:pt x="32" y="16"/>
                    <a:pt x="32" y="16"/>
                    <a:pt x="32" y="16"/>
                  </a:cubicBezTo>
                  <a:cubicBezTo>
                    <a:pt x="24" y="16"/>
                    <a:pt x="24" y="16"/>
                    <a:pt x="24" y="16"/>
                  </a:cubicBezTo>
                  <a:cubicBezTo>
                    <a:pt x="24" y="7"/>
                    <a:pt x="24" y="7"/>
                    <a:pt x="24" y="7"/>
                  </a:cubicBezTo>
                  <a:cubicBezTo>
                    <a:pt x="24" y="3"/>
                    <a:pt x="27" y="0"/>
                    <a:pt x="31" y="0"/>
                  </a:cubicBezTo>
                  <a:close/>
                  <a:moveTo>
                    <a:pt x="0" y="20"/>
                  </a:moveTo>
                  <a:cubicBezTo>
                    <a:pt x="0" y="48"/>
                    <a:pt x="0" y="48"/>
                    <a:pt x="0" y="48"/>
                  </a:cubicBezTo>
                  <a:cubicBezTo>
                    <a:pt x="27" y="55"/>
                    <a:pt x="56" y="55"/>
                    <a:pt x="85" y="48"/>
                  </a:cubicBezTo>
                  <a:cubicBezTo>
                    <a:pt x="85" y="20"/>
                    <a:pt x="85" y="20"/>
                    <a:pt x="85" y="20"/>
                  </a:cubicBezTo>
                  <a:lnTo>
                    <a:pt x="0" y="2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476" name="Google Shape;476;p15"/>
            <p:cNvSpPr txBox="1"/>
            <p:nvPr/>
          </p:nvSpPr>
          <p:spPr>
            <a:xfrm>
              <a:off x="1930550" y="3029791"/>
              <a:ext cx="2256790" cy="64516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rgbClr val="3F3F3F"/>
                  </a:solidFill>
                  <a:latin typeface="Arial"/>
                  <a:ea typeface="Arial"/>
                  <a:cs typeface="Arial"/>
                  <a:sym typeface="Arial"/>
                </a:rPr>
                <a:t>Frontend Development</a:t>
              </a:r>
              <a:endParaRPr b="1" sz="1800">
                <a:solidFill>
                  <a:srgbClr val="3F3F3F"/>
                </a:solidFill>
                <a:latin typeface="Arial"/>
                <a:ea typeface="Arial"/>
                <a:cs typeface="Arial"/>
                <a:sym typeface="Arial"/>
              </a:endParaRPr>
            </a:p>
          </p:txBody>
        </p:sp>
      </p:grpSp>
      <p:grpSp>
        <p:nvGrpSpPr>
          <p:cNvPr id="477" name="Google Shape;477;p15"/>
          <p:cNvGrpSpPr/>
          <p:nvPr/>
        </p:nvGrpSpPr>
        <p:grpSpPr>
          <a:xfrm>
            <a:off x="8781518" y="3883207"/>
            <a:ext cx="2679700" cy="759216"/>
            <a:chOff x="8781518" y="3883207"/>
            <a:chExt cx="2679700" cy="759216"/>
          </a:xfrm>
        </p:grpSpPr>
        <p:sp>
          <p:nvSpPr>
            <p:cNvPr id="478" name="Google Shape;478;p15"/>
            <p:cNvSpPr/>
            <p:nvPr/>
          </p:nvSpPr>
          <p:spPr>
            <a:xfrm>
              <a:off x="8781518" y="4090431"/>
              <a:ext cx="551992" cy="551992"/>
            </a:xfrm>
            <a:prstGeom prst="ellipse">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79" name="Google Shape;479;p15"/>
            <p:cNvSpPr/>
            <p:nvPr/>
          </p:nvSpPr>
          <p:spPr>
            <a:xfrm>
              <a:off x="8908031" y="4222910"/>
              <a:ext cx="288610" cy="287033"/>
            </a:xfrm>
            <a:custGeom>
              <a:rect b="b" l="l" r="r" t="t"/>
              <a:pathLst>
                <a:path extrusionOk="0" h="84" w="85">
                  <a:moveTo>
                    <a:pt x="43" y="0"/>
                  </a:moveTo>
                  <a:cubicBezTo>
                    <a:pt x="54" y="0"/>
                    <a:pt x="65" y="4"/>
                    <a:pt x="73" y="12"/>
                  </a:cubicBezTo>
                  <a:cubicBezTo>
                    <a:pt x="80" y="20"/>
                    <a:pt x="85" y="30"/>
                    <a:pt x="85" y="42"/>
                  </a:cubicBezTo>
                  <a:cubicBezTo>
                    <a:pt x="85" y="54"/>
                    <a:pt x="80" y="64"/>
                    <a:pt x="73" y="72"/>
                  </a:cubicBezTo>
                  <a:cubicBezTo>
                    <a:pt x="65" y="79"/>
                    <a:pt x="54" y="84"/>
                    <a:pt x="43" y="84"/>
                  </a:cubicBezTo>
                  <a:cubicBezTo>
                    <a:pt x="31" y="84"/>
                    <a:pt x="20" y="79"/>
                    <a:pt x="13" y="72"/>
                  </a:cubicBezTo>
                  <a:cubicBezTo>
                    <a:pt x="5" y="64"/>
                    <a:pt x="0" y="54"/>
                    <a:pt x="0" y="42"/>
                  </a:cubicBezTo>
                  <a:cubicBezTo>
                    <a:pt x="0" y="30"/>
                    <a:pt x="5" y="20"/>
                    <a:pt x="13" y="12"/>
                  </a:cubicBezTo>
                  <a:cubicBezTo>
                    <a:pt x="20" y="4"/>
                    <a:pt x="31" y="0"/>
                    <a:pt x="43" y="0"/>
                  </a:cubicBezTo>
                  <a:close/>
                  <a:moveTo>
                    <a:pt x="62" y="23"/>
                  </a:moveTo>
                  <a:cubicBezTo>
                    <a:pt x="57" y="18"/>
                    <a:pt x="50" y="15"/>
                    <a:pt x="43" y="15"/>
                  </a:cubicBezTo>
                  <a:cubicBezTo>
                    <a:pt x="35" y="15"/>
                    <a:pt x="29" y="18"/>
                    <a:pt x="24" y="23"/>
                  </a:cubicBezTo>
                  <a:cubicBezTo>
                    <a:pt x="19" y="28"/>
                    <a:pt x="16" y="35"/>
                    <a:pt x="16" y="42"/>
                  </a:cubicBezTo>
                  <a:cubicBezTo>
                    <a:pt x="16" y="49"/>
                    <a:pt x="19" y="56"/>
                    <a:pt x="24" y="61"/>
                  </a:cubicBezTo>
                  <a:cubicBezTo>
                    <a:pt x="29" y="66"/>
                    <a:pt x="35" y="69"/>
                    <a:pt x="43" y="69"/>
                  </a:cubicBezTo>
                  <a:cubicBezTo>
                    <a:pt x="50" y="69"/>
                    <a:pt x="57" y="66"/>
                    <a:pt x="62" y="61"/>
                  </a:cubicBezTo>
                  <a:cubicBezTo>
                    <a:pt x="66" y="56"/>
                    <a:pt x="69" y="49"/>
                    <a:pt x="69" y="42"/>
                  </a:cubicBezTo>
                  <a:cubicBezTo>
                    <a:pt x="69" y="35"/>
                    <a:pt x="66" y="28"/>
                    <a:pt x="62" y="23"/>
                  </a:cubicBezTo>
                  <a:close/>
                  <a:moveTo>
                    <a:pt x="35" y="23"/>
                  </a:moveTo>
                  <a:cubicBezTo>
                    <a:pt x="27" y="26"/>
                    <a:pt x="24" y="31"/>
                    <a:pt x="22" y="36"/>
                  </a:cubicBezTo>
                  <a:cubicBezTo>
                    <a:pt x="44" y="31"/>
                    <a:pt x="44" y="31"/>
                    <a:pt x="44" y="31"/>
                  </a:cubicBezTo>
                  <a:cubicBezTo>
                    <a:pt x="35" y="23"/>
                    <a:pt x="35" y="23"/>
                    <a:pt x="35" y="23"/>
                  </a:cubicBezTo>
                  <a:close/>
                  <a:moveTo>
                    <a:pt x="22" y="39"/>
                  </a:moveTo>
                  <a:cubicBezTo>
                    <a:pt x="21" y="47"/>
                    <a:pt x="24" y="53"/>
                    <a:pt x="28" y="57"/>
                  </a:cubicBezTo>
                  <a:cubicBezTo>
                    <a:pt x="34" y="36"/>
                    <a:pt x="34" y="36"/>
                    <a:pt x="34" y="36"/>
                  </a:cubicBezTo>
                  <a:cubicBezTo>
                    <a:pt x="22" y="39"/>
                    <a:pt x="22" y="39"/>
                    <a:pt x="22" y="39"/>
                  </a:cubicBezTo>
                  <a:close/>
                  <a:moveTo>
                    <a:pt x="30" y="59"/>
                  </a:moveTo>
                  <a:cubicBezTo>
                    <a:pt x="36" y="63"/>
                    <a:pt x="42" y="64"/>
                    <a:pt x="48" y="63"/>
                  </a:cubicBezTo>
                  <a:cubicBezTo>
                    <a:pt x="34" y="47"/>
                    <a:pt x="34" y="47"/>
                    <a:pt x="34" y="47"/>
                  </a:cubicBezTo>
                  <a:cubicBezTo>
                    <a:pt x="30" y="59"/>
                    <a:pt x="30" y="59"/>
                    <a:pt x="30" y="59"/>
                  </a:cubicBezTo>
                  <a:close/>
                  <a:moveTo>
                    <a:pt x="51" y="61"/>
                  </a:moveTo>
                  <a:cubicBezTo>
                    <a:pt x="58" y="58"/>
                    <a:pt x="61" y="53"/>
                    <a:pt x="63" y="48"/>
                  </a:cubicBezTo>
                  <a:cubicBezTo>
                    <a:pt x="42" y="53"/>
                    <a:pt x="42" y="53"/>
                    <a:pt x="42" y="53"/>
                  </a:cubicBezTo>
                  <a:cubicBezTo>
                    <a:pt x="51" y="61"/>
                    <a:pt x="51" y="61"/>
                    <a:pt x="51" y="61"/>
                  </a:cubicBezTo>
                  <a:close/>
                  <a:moveTo>
                    <a:pt x="64" y="45"/>
                  </a:moveTo>
                  <a:cubicBezTo>
                    <a:pt x="64" y="37"/>
                    <a:pt x="62" y="32"/>
                    <a:pt x="58" y="27"/>
                  </a:cubicBezTo>
                  <a:cubicBezTo>
                    <a:pt x="52" y="48"/>
                    <a:pt x="52" y="48"/>
                    <a:pt x="52" y="48"/>
                  </a:cubicBezTo>
                  <a:cubicBezTo>
                    <a:pt x="64" y="45"/>
                    <a:pt x="64" y="45"/>
                    <a:pt x="64" y="45"/>
                  </a:cubicBezTo>
                  <a:close/>
                  <a:moveTo>
                    <a:pt x="55" y="25"/>
                  </a:moveTo>
                  <a:cubicBezTo>
                    <a:pt x="49" y="21"/>
                    <a:pt x="43" y="20"/>
                    <a:pt x="38" y="22"/>
                  </a:cubicBezTo>
                  <a:cubicBezTo>
                    <a:pt x="53" y="36"/>
                    <a:pt x="53" y="36"/>
                    <a:pt x="53" y="36"/>
                  </a:cubicBezTo>
                  <a:lnTo>
                    <a:pt x="55" y="25"/>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480" name="Google Shape;480;p15"/>
            <p:cNvSpPr txBox="1"/>
            <p:nvPr/>
          </p:nvSpPr>
          <p:spPr>
            <a:xfrm>
              <a:off x="9460333" y="3883207"/>
              <a:ext cx="2000885" cy="64516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rgbClr val="3F3F3F"/>
                  </a:solidFill>
                  <a:latin typeface="Arial"/>
                  <a:ea typeface="Arial"/>
                  <a:cs typeface="Arial"/>
                  <a:sym typeface="Arial"/>
                </a:rPr>
                <a:t>Backend Development</a:t>
              </a:r>
              <a:endParaRPr b="1" sz="1800">
                <a:solidFill>
                  <a:srgbClr val="3F3F3F"/>
                </a:solidFill>
                <a:latin typeface="Arial"/>
                <a:ea typeface="Arial"/>
                <a:cs typeface="Arial"/>
                <a:sym typeface="Arial"/>
              </a:endParaRPr>
            </a:p>
          </p:txBody>
        </p:sp>
      </p:grpSp>
      <p:grpSp>
        <p:nvGrpSpPr>
          <p:cNvPr id="481" name="Google Shape;481;p15"/>
          <p:cNvGrpSpPr/>
          <p:nvPr/>
        </p:nvGrpSpPr>
        <p:grpSpPr>
          <a:xfrm>
            <a:off x="8781518" y="4955629"/>
            <a:ext cx="2581910" cy="759215"/>
            <a:chOff x="8781518" y="4955629"/>
            <a:chExt cx="2581910" cy="759215"/>
          </a:xfrm>
        </p:grpSpPr>
        <p:sp>
          <p:nvSpPr>
            <p:cNvPr id="482" name="Google Shape;482;p15"/>
            <p:cNvSpPr/>
            <p:nvPr/>
          </p:nvSpPr>
          <p:spPr>
            <a:xfrm>
              <a:off x="8781518" y="5162852"/>
              <a:ext cx="551992" cy="551992"/>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83" name="Google Shape;483;p15"/>
            <p:cNvSpPr/>
            <p:nvPr/>
          </p:nvSpPr>
          <p:spPr>
            <a:xfrm>
              <a:off x="8934842" y="5270762"/>
              <a:ext cx="261799" cy="316998"/>
            </a:xfrm>
            <a:custGeom>
              <a:rect b="b" l="l" r="r" t="t"/>
              <a:pathLst>
                <a:path extrusionOk="0" h="93" w="77">
                  <a:moveTo>
                    <a:pt x="3" y="88"/>
                  </a:moveTo>
                  <a:cubicBezTo>
                    <a:pt x="2" y="87"/>
                    <a:pt x="1" y="86"/>
                    <a:pt x="0" y="85"/>
                  </a:cubicBezTo>
                  <a:cubicBezTo>
                    <a:pt x="0" y="72"/>
                    <a:pt x="0" y="58"/>
                    <a:pt x="0" y="45"/>
                  </a:cubicBezTo>
                  <a:cubicBezTo>
                    <a:pt x="12" y="40"/>
                    <a:pt x="21" y="32"/>
                    <a:pt x="30" y="20"/>
                  </a:cubicBezTo>
                  <a:cubicBezTo>
                    <a:pt x="38" y="26"/>
                    <a:pt x="38" y="26"/>
                    <a:pt x="38" y="26"/>
                  </a:cubicBezTo>
                  <a:cubicBezTo>
                    <a:pt x="38" y="26"/>
                    <a:pt x="38" y="26"/>
                    <a:pt x="38" y="26"/>
                  </a:cubicBezTo>
                  <a:cubicBezTo>
                    <a:pt x="38" y="27"/>
                    <a:pt x="38" y="27"/>
                    <a:pt x="38" y="27"/>
                  </a:cubicBezTo>
                  <a:cubicBezTo>
                    <a:pt x="39" y="27"/>
                    <a:pt x="39" y="27"/>
                    <a:pt x="39" y="27"/>
                  </a:cubicBezTo>
                  <a:cubicBezTo>
                    <a:pt x="39" y="27"/>
                    <a:pt x="39" y="27"/>
                    <a:pt x="39" y="27"/>
                  </a:cubicBezTo>
                  <a:cubicBezTo>
                    <a:pt x="39" y="27"/>
                    <a:pt x="39" y="27"/>
                    <a:pt x="39" y="27"/>
                  </a:cubicBezTo>
                  <a:cubicBezTo>
                    <a:pt x="39" y="27"/>
                    <a:pt x="39" y="27"/>
                    <a:pt x="39" y="27"/>
                  </a:cubicBezTo>
                  <a:cubicBezTo>
                    <a:pt x="40" y="27"/>
                    <a:pt x="40" y="27"/>
                    <a:pt x="40" y="27"/>
                  </a:cubicBezTo>
                  <a:cubicBezTo>
                    <a:pt x="40" y="27"/>
                    <a:pt x="40" y="27"/>
                    <a:pt x="40" y="27"/>
                  </a:cubicBezTo>
                  <a:cubicBezTo>
                    <a:pt x="40" y="28"/>
                    <a:pt x="40" y="28"/>
                    <a:pt x="40" y="28"/>
                  </a:cubicBezTo>
                  <a:cubicBezTo>
                    <a:pt x="40" y="28"/>
                    <a:pt x="40" y="28"/>
                    <a:pt x="40" y="28"/>
                  </a:cubicBezTo>
                  <a:cubicBezTo>
                    <a:pt x="40" y="28"/>
                    <a:pt x="40" y="28"/>
                    <a:pt x="40" y="28"/>
                  </a:cubicBezTo>
                  <a:cubicBezTo>
                    <a:pt x="41" y="28"/>
                    <a:pt x="41" y="28"/>
                    <a:pt x="41" y="28"/>
                  </a:cubicBezTo>
                  <a:cubicBezTo>
                    <a:pt x="41" y="28"/>
                    <a:pt x="41" y="28"/>
                    <a:pt x="41" y="28"/>
                  </a:cubicBezTo>
                  <a:cubicBezTo>
                    <a:pt x="41" y="28"/>
                    <a:pt x="41" y="28"/>
                    <a:pt x="41" y="28"/>
                  </a:cubicBezTo>
                  <a:cubicBezTo>
                    <a:pt x="41" y="29"/>
                    <a:pt x="41" y="29"/>
                    <a:pt x="41" y="29"/>
                  </a:cubicBezTo>
                  <a:cubicBezTo>
                    <a:pt x="42" y="29"/>
                    <a:pt x="42" y="29"/>
                    <a:pt x="42" y="29"/>
                  </a:cubicBezTo>
                  <a:cubicBezTo>
                    <a:pt x="42" y="29"/>
                    <a:pt x="42" y="29"/>
                    <a:pt x="42" y="29"/>
                  </a:cubicBezTo>
                  <a:cubicBezTo>
                    <a:pt x="42" y="29"/>
                    <a:pt x="42" y="29"/>
                    <a:pt x="42" y="29"/>
                  </a:cubicBezTo>
                  <a:cubicBezTo>
                    <a:pt x="42" y="29"/>
                    <a:pt x="42" y="29"/>
                    <a:pt x="42" y="29"/>
                  </a:cubicBezTo>
                  <a:cubicBezTo>
                    <a:pt x="42" y="29"/>
                    <a:pt x="42" y="29"/>
                    <a:pt x="42" y="29"/>
                  </a:cubicBezTo>
                  <a:cubicBezTo>
                    <a:pt x="43" y="29"/>
                    <a:pt x="43" y="29"/>
                    <a:pt x="43" y="29"/>
                  </a:cubicBezTo>
                  <a:cubicBezTo>
                    <a:pt x="43" y="30"/>
                    <a:pt x="43" y="30"/>
                    <a:pt x="43" y="30"/>
                  </a:cubicBezTo>
                  <a:cubicBezTo>
                    <a:pt x="43" y="30"/>
                    <a:pt x="43" y="30"/>
                    <a:pt x="43" y="30"/>
                  </a:cubicBezTo>
                  <a:cubicBezTo>
                    <a:pt x="43" y="30"/>
                    <a:pt x="43" y="30"/>
                    <a:pt x="43" y="30"/>
                  </a:cubicBezTo>
                  <a:cubicBezTo>
                    <a:pt x="43" y="30"/>
                    <a:pt x="43" y="30"/>
                    <a:pt x="43" y="30"/>
                  </a:cubicBezTo>
                  <a:cubicBezTo>
                    <a:pt x="44" y="30"/>
                    <a:pt x="44" y="30"/>
                    <a:pt x="44" y="30"/>
                  </a:cubicBezTo>
                  <a:cubicBezTo>
                    <a:pt x="48" y="33"/>
                    <a:pt x="48" y="33"/>
                    <a:pt x="48" y="33"/>
                  </a:cubicBezTo>
                  <a:cubicBezTo>
                    <a:pt x="48" y="33"/>
                    <a:pt x="48" y="33"/>
                    <a:pt x="48" y="33"/>
                  </a:cubicBezTo>
                  <a:cubicBezTo>
                    <a:pt x="48" y="33"/>
                    <a:pt x="48" y="33"/>
                    <a:pt x="48" y="33"/>
                  </a:cubicBezTo>
                  <a:cubicBezTo>
                    <a:pt x="48" y="34"/>
                    <a:pt x="48" y="34"/>
                    <a:pt x="48" y="34"/>
                  </a:cubicBezTo>
                  <a:cubicBezTo>
                    <a:pt x="49" y="34"/>
                    <a:pt x="49" y="34"/>
                    <a:pt x="49" y="34"/>
                  </a:cubicBezTo>
                  <a:cubicBezTo>
                    <a:pt x="49" y="34"/>
                    <a:pt x="49" y="34"/>
                    <a:pt x="49" y="34"/>
                  </a:cubicBezTo>
                  <a:cubicBezTo>
                    <a:pt x="49" y="34"/>
                    <a:pt x="49" y="34"/>
                    <a:pt x="49" y="34"/>
                  </a:cubicBezTo>
                  <a:cubicBezTo>
                    <a:pt x="49" y="34"/>
                    <a:pt x="49" y="34"/>
                    <a:pt x="49" y="34"/>
                  </a:cubicBezTo>
                  <a:cubicBezTo>
                    <a:pt x="50" y="34"/>
                    <a:pt x="50" y="34"/>
                    <a:pt x="50" y="34"/>
                  </a:cubicBezTo>
                  <a:cubicBezTo>
                    <a:pt x="50" y="35"/>
                    <a:pt x="50" y="35"/>
                    <a:pt x="50" y="35"/>
                  </a:cubicBezTo>
                  <a:cubicBezTo>
                    <a:pt x="50" y="35"/>
                    <a:pt x="50" y="35"/>
                    <a:pt x="50" y="35"/>
                  </a:cubicBezTo>
                  <a:cubicBezTo>
                    <a:pt x="50" y="35"/>
                    <a:pt x="50" y="35"/>
                    <a:pt x="50" y="35"/>
                  </a:cubicBezTo>
                  <a:cubicBezTo>
                    <a:pt x="50" y="35"/>
                    <a:pt x="50" y="35"/>
                    <a:pt x="50" y="35"/>
                  </a:cubicBezTo>
                  <a:cubicBezTo>
                    <a:pt x="51" y="35"/>
                    <a:pt x="51" y="35"/>
                    <a:pt x="51" y="35"/>
                  </a:cubicBezTo>
                  <a:cubicBezTo>
                    <a:pt x="51" y="35"/>
                    <a:pt x="51" y="35"/>
                    <a:pt x="51" y="35"/>
                  </a:cubicBezTo>
                  <a:cubicBezTo>
                    <a:pt x="51" y="35"/>
                    <a:pt x="51" y="35"/>
                    <a:pt x="51" y="35"/>
                  </a:cubicBezTo>
                  <a:cubicBezTo>
                    <a:pt x="51" y="36"/>
                    <a:pt x="51" y="36"/>
                    <a:pt x="51" y="36"/>
                  </a:cubicBezTo>
                  <a:cubicBezTo>
                    <a:pt x="52" y="36"/>
                    <a:pt x="52" y="36"/>
                    <a:pt x="52" y="36"/>
                  </a:cubicBezTo>
                  <a:cubicBezTo>
                    <a:pt x="52" y="36"/>
                    <a:pt x="52" y="36"/>
                    <a:pt x="52" y="36"/>
                  </a:cubicBezTo>
                  <a:cubicBezTo>
                    <a:pt x="52" y="36"/>
                    <a:pt x="52" y="36"/>
                    <a:pt x="52" y="36"/>
                  </a:cubicBezTo>
                  <a:cubicBezTo>
                    <a:pt x="52" y="36"/>
                    <a:pt x="52" y="36"/>
                    <a:pt x="52" y="36"/>
                  </a:cubicBezTo>
                  <a:cubicBezTo>
                    <a:pt x="52" y="36"/>
                    <a:pt x="52" y="36"/>
                    <a:pt x="52" y="36"/>
                  </a:cubicBezTo>
                  <a:cubicBezTo>
                    <a:pt x="53" y="37"/>
                    <a:pt x="53" y="37"/>
                    <a:pt x="53" y="37"/>
                  </a:cubicBezTo>
                  <a:cubicBezTo>
                    <a:pt x="53" y="37"/>
                    <a:pt x="53" y="37"/>
                    <a:pt x="53" y="37"/>
                  </a:cubicBezTo>
                  <a:cubicBezTo>
                    <a:pt x="53" y="37"/>
                    <a:pt x="53" y="37"/>
                    <a:pt x="53" y="37"/>
                  </a:cubicBezTo>
                  <a:cubicBezTo>
                    <a:pt x="62" y="43"/>
                    <a:pt x="62" y="43"/>
                    <a:pt x="62" y="43"/>
                  </a:cubicBezTo>
                  <a:cubicBezTo>
                    <a:pt x="53" y="55"/>
                    <a:pt x="49" y="67"/>
                    <a:pt x="48" y="79"/>
                  </a:cubicBezTo>
                  <a:cubicBezTo>
                    <a:pt x="36" y="84"/>
                    <a:pt x="23" y="88"/>
                    <a:pt x="11" y="93"/>
                  </a:cubicBezTo>
                  <a:cubicBezTo>
                    <a:pt x="9" y="92"/>
                    <a:pt x="8" y="91"/>
                    <a:pt x="7" y="91"/>
                  </a:cubicBezTo>
                  <a:cubicBezTo>
                    <a:pt x="23" y="68"/>
                    <a:pt x="23" y="68"/>
                    <a:pt x="23" y="68"/>
                  </a:cubicBezTo>
                  <a:cubicBezTo>
                    <a:pt x="27" y="69"/>
                    <a:pt x="32" y="68"/>
                    <a:pt x="35" y="64"/>
                  </a:cubicBezTo>
                  <a:cubicBezTo>
                    <a:pt x="38" y="60"/>
                    <a:pt x="37" y="54"/>
                    <a:pt x="32" y="51"/>
                  </a:cubicBezTo>
                  <a:cubicBezTo>
                    <a:pt x="28" y="47"/>
                    <a:pt x="22" y="49"/>
                    <a:pt x="19" y="53"/>
                  </a:cubicBezTo>
                  <a:cubicBezTo>
                    <a:pt x="16" y="57"/>
                    <a:pt x="16" y="62"/>
                    <a:pt x="19" y="65"/>
                  </a:cubicBezTo>
                  <a:cubicBezTo>
                    <a:pt x="3" y="88"/>
                    <a:pt x="3" y="88"/>
                    <a:pt x="3" y="88"/>
                  </a:cubicBezTo>
                  <a:close/>
                  <a:moveTo>
                    <a:pt x="27" y="93"/>
                  </a:moveTo>
                  <a:cubicBezTo>
                    <a:pt x="73" y="93"/>
                    <a:pt x="73" y="93"/>
                    <a:pt x="73" y="93"/>
                  </a:cubicBezTo>
                  <a:cubicBezTo>
                    <a:pt x="73" y="83"/>
                    <a:pt x="73" y="83"/>
                    <a:pt x="73" y="83"/>
                  </a:cubicBezTo>
                  <a:cubicBezTo>
                    <a:pt x="54" y="83"/>
                    <a:pt x="54" y="83"/>
                    <a:pt x="54" y="83"/>
                  </a:cubicBezTo>
                  <a:cubicBezTo>
                    <a:pt x="27" y="93"/>
                    <a:pt x="27" y="93"/>
                    <a:pt x="27" y="93"/>
                  </a:cubicBezTo>
                  <a:close/>
                  <a:moveTo>
                    <a:pt x="69" y="42"/>
                  </a:moveTo>
                  <a:cubicBezTo>
                    <a:pt x="77" y="31"/>
                    <a:pt x="77" y="31"/>
                    <a:pt x="77" y="31"/>
                  </a:cubicBezTo>
                  <a:cubicBezTo>
                    <a:pt x="34" y="0"/>
                    <a:pt x="34" y="0"/>
                    <a:pt x="34" y="0"/>
                  </a:cubicBezTo>
                  <a:cubicBezTo>
                    <a:pt x="26" y="12"/>
                    <a:pt x="26" y="12"/>
                    <a:pt x="26" y="12"/>
                  </a:cubicBezTo>
                  <a:lnTo>
                    <a:pt x="69" y="42"/>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484" name="Google Shape;484;p15"/>
            <p:cNvSpPr txBox="1"/>
            <p:nvPr/>
          </p:nvSpPr>
          <p:spPr>
            <a:xfrm>
              <a:off x="9460333" y="4955629"/>
              <a:ext cx="1903095" cy="64516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rgbClr val="3F3F3F"/>
                  </a:solidFill>
                  <a:latin typeface="Arial"/>
                  <a:ea typeface="Arial"/>
                  <a:cs typeface="Arial"/>
                  <a:sym typeface="Arial"/>
                </a:rPr>
                <a:t>Machine Learning</a:t>
              </a:r>
              <a:endParaRPr b="1" sz="1800">
                <a:solidFill>
                  <a:srgbClr val="3F3F3F"/>
                </a:solidFill>
                <a:latin typeface="Arial"/>
                <a:ea typeface="Arial"/>
                <a:cs typeface="Arial"/>
                <a:sym typeface="Arial"/>
              </a:endParaRPr>
            </a:p>
          </p:txBody>
        </p:sp>
      </p:grpSp>
      <p:sp>
        <p:nvSpPr>
          <p:cNvPr id="485" name="Google Shape;485;p15"/>
          <p:cNvSpPr/>
          <p:nvPr/>
        </p:nvSpPr>
        <p:spPr>
          <a:xfrm>
            <a:off x="204715" y="232011"/>
            <a:ext cx="532263" cy="532263"/>
          </a:xfrm>
          <a:prstGeom prst="diamond">
            <a:avLst/>
          </a:prstGeom>
          <a:solidFill>
            <a:srgbClr val="00206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86" name="Google Shape;486;p15"/>
          <p:cNvSpPr/>
          <p:nvPr/>
        </p:nvSpPr>
        <p:spPr>
          <a:xfrm>
            <a:off x="361664" y="232011"/>
            <a:ext cx="532263" cy="532263"/>
          </a:xfrm>
          <a:prstGeom prst="diamond">
            <a:avLst/>
          </a:prstGeom>
          <a:noFill/>
          <a:ln cap="flat" cmpd="sng" w="12700">
            <a:solidFill>
              <a:srgbClr val="2F549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452"/>
                                        </p:tgtEl>
                                        <p:attrNameLst>
                                          <p:attrName>style.visibility</p:attrName>
                                        </p:attrNameLst>
                                      </p:cBhvr>
                                      <p:to>
                                        <p:strVal val="visible"/>
                                      </p:to>
                                    </p:set>
                                    <p:animEffect filter="fade" transition="in">
                                      <p:cBhvr>
                                        <p:cTn dur="500"/>
                                        <p:tgtEl>
                                          <p:spTgt spid="452"/>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455"/>
                                        </p:tgtEl>
                                        <p:attrNameLst>
                                          <p:attrName>style.visibility</p:attrName>
                                        </p:attrNameLst>
                                      </p:cBhvr>
                                      <p:to>
                                        <p:strVal val="visible"/>
                                      </p:to>
                                    </p:set>
                                    <p:animEffect filter="fade" transition="in">
                                      <p:cBhvr>
                                        <p:cTn dur="500"/>
                                        <p:tgtEl>
                                          <p:spTgt spid="455"/>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462"/>
                                        </p:tgtEl>
                                        <p:attrNameLst>
                                          <p:attrName>style.visibility</p:attrName>
                                        </p:attrNameLst>
                                      </p:cBhvr>
                                      <p:to>
                                        <p:strVal val="visible"/>
                                      </p:to>
                                    </p:set>
                                    <p:animEffect filter="fade" transition="in">
                                      <p:cBhvr>
                                        <p:cTn dur="500"/>
                                        <p:tgtEl>
                                          <p:spTgt spid="462"/>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460"/>
                                        </p:tgtEl>
                                        <p:attrNameLst>
                                          <p:attrName>style.visibility</p:attrName>
                                        </p:attrNameLst>
                                      </p:cBhvr>
                                      <p:to>
                                        <p:strVal val="visible"/>
                                      </p:to>
                                    </p:set>
                                    <p:animEffect filter="fade" transition="in">
                                      <p:cBhvr>
                                        <p:cTn dur="500"/>
                                        <p:tgtEl>
                                          <p:spTgt spid="460"/>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461"/>
                                        </p:tgtEl>
                                        <p:attrNameLst>
                                          <p:attrName>style.visibility</p:attrName>
                                        </p:attrNameLst>
                                      </p:cBhvr>
                                      <p:to>
                                        <p:strVal val="visible"/>
                                      </p:to>
                                    </p:set>
                                    <p:animEffect filter="fade" transition="in">
                                      <p:cBhvr>
                                        <p:cTn dur="500"/>
                                        <p:tgtEl>
                                          <p:spTgt spid="461"/>
                                        </p:tgtEl>
                                      </p:cBhvr>
                                    </p:animEffect>
                                  </p:childTnLst>
                                </p:cTn>
                              </p:par>
                            </p:childTnLst>
                          </p:cTn>
                        </p:par>
                        <p:par>
                          <p:cTn fill="hold">
                            <p:stCondLst>
                              <p:cond delay="2500"/>
                            </p:stCondLst>
                            <p:childTnLst>
                              <p:par>
                                <p:cTn fill="hold" nodeType="afterEffect" presetClass="entr" presetID="10" presetSubtype="0">
                                  <p:stCondLst>
                                    <p:cond delay="0"/>
                                  </p:stCondLst>
                                  <p:childTnLst>
                                    <p:set>
                                      <p:cBhvr>
                                        <p:cTn dur="1" fill="hold">
                                          <p:stCondLst>
                                            <p:cond delay="0"/>
                                          </p:stCondLst>
                                        </p:cTn>
                                        <p:tgtEl>
                                          <p:spTgt spid="463"/>
                                        </p:tgtEl>
                                        <p:attrNameLst>
                                          <p:attrName>style.visibility</p:attrName>
                                        </p:attrNameLst>
                                      </p:cBhvr>
                                      <p:to>
                                        <p:strVal val="visible"/>
                                      </p:to>
                                    </p:set>
                                    <p:animEffect filter="fade" transition="in">
                                      <p:cBhvr>
                                        <p:cTn dur="500"/>
                                        <p:tgtEl>
                                          <p:spTgt spid="463"/>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454"/>
                                        </p:tgtEl>
                                        <p:attrNameLst>
                                          <p:attrName>style.visibility</p:attrName>
                                        </p:attrNameLst>
                                      </p:cBhvr>
                                      <p:to>
                                        <p:strVal val="visible"/>
                                      </p:to>
                                    </p:set>
                                    <p:animEffect filter="fade" transition="in">
                                      <p:cBhvr>
                                        <p:cTn dur="500"/>
                                        <p:tgtEl>
                                          <p:spTgt spid="454"/>
                                        </p:tgtEl>
                                      </p:cBhvr>
                                    </p:animEffect>
                                  </p:childTnLst>
                                </p:cTn>
                              </p:par>
                            </p:childTnLst>
                          </p:cTn>
                        </p:par>
                        <p:par>
                          <p:cTn fill="hold">
                            <p:stCondLst>
                              <p:cond delay="3500"/>
                            </p:stCondLst>
                            <p:childTnLst>
                              <p:par>
                                <p:cTn fill="hold" nodeType="afterEffect" presetClass="entr" presetID="10" presetSubtype="0">
                                  <p:stCondLst>
                                    <p:cond delay="0"/>
                                  </p:stCondLst>
                                  <p:childTnLst>
                                    <p:set>
                                      <p:cBhvr>
                                        <p:cTn dur="1" fill="hold">
                                          <p:stCondLst>
                                            <p:cond delay="0"/>
                                          </p:stCondLst>
                                        </p:cTn>
                                        <p:tgtEl>
                                          <p:spTgt spid="456"/>
                                        </p:tgtEl>
                                        <p:attrNameLst>
                                          <p:attrName>style.visibility</p:attrName>
                                        </p:attrNameLst>
                                      </p:cBhvr>
                                      <p:to>
                                        <p:strVal val="visible"/>
                                      </p:to>
                                    </p:set>
                                    <p:animEffect filter="fade" transition="in">
                                      <p:cBhvr>
                                        <p:cTn dur="500"/>
                                        <p:tgtEl>
                                          <p:spTgt spid="456"/>
                                        </p:tgtEl>
                                      </p:cBhvr>
                                    </p:animEffect>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464"/>
                                        </p:tgtEl>
                                        <p:attrNameLst>
                                          <p:attrName>style.visibility</p:attrName>
                                        </p:attrNameLst>
                                      </p:cBhvr>
                                      <p:to>
                                        <p:strVal val="visible"/>
                                      </p:to>
                                    </p:set>
                                    <p:animEffect filter="fade" transition="in">
                                      <p:cBhvr>
                                        <p:cTn dur="500"/>
                                        <p:tgtEl>
                                          <p:spTgt spid="464"/>
                                        </p:tgtEl>
                                      </p:cBhvr>
                                    </p:animEffect>
                                  </p:childTnLst>
                                </p:cTn>
                              </p:par>
                            </p:childTnLst>
                          </p:cTn>
                        </p:par>
                        <p:par>
                          <p:cTn fill="hold">
                            <p:stCondLst>
                              <p:cond delay="4500"/>
                            </p:stCondLst>
                            <p:childTnLst>
                              <p:par>
                                <p:cTn fill="hold" nodeType="afterEffect" presetClass="entr" presetID="10" presetSubtype="0">
                                  <p:stCondLst>
                                    <p:cond delay="0"/>
                                  </p:stCondLst>
                                  <p:childTnLst>
                                    <p:set>
                                      <p:cBhvr>
                                        <p:cTn dur="1" fill="hold">
                                          <p:stCondLst>
                                            <p:cond delay="0"/>
                                          </p:stCondLst>
                                        </p:cTn>
                                        <p:tgtEl>
                                          <p:spTgt spid="453"/>
                                        </p:tgtEl>
                                        <p:attrNameLst>
                                          <p:attrName>style.visibility</p:attrName>
                                        </p:attrNameLst>
                                      </p:cBhvr>
                                      <p:to>
                                        <p:strVal val="visible"/>
                                      </p:to>
                                    </p:set>
                                    <p:animEffect filter="fade" transition="in">
                                      <p:cBhvr>
                                        <p:cTn dur="500"/>
                                        <p:tgtEl>
                                          <p:spTgt spid="453"/>
                                        </p:tgtEl>
                                      </p:cBhvr>
                                    </p:animEffect>
                                  </p:childTnLst>
                                </p:cTn>
                              </p:par>
                            </p:childTnLst>
                          </p:cTn>
                        </p:par>
                        <p:par>
                          <p:cTn fill="hold">
                            <p:stCondLst>
                              <p:cond delay="5000"/>
                            </p:stCondLst>
                            <p:childTnLst>
                              <p:par>
                                <p:cTn fill="hold" nodeType="afterEffect" presetClass="entr" presetID="10" presetSubtype="0">
                                  <p:stCondLst>
                                    <p:cond delay="0"/>
                                  </p:stCondLst>
                                  <p:childTnLst>
                                    <p:set>
                                      <p:cBhvr>
                                        <p:cTn dur="1" fill="hold">
                                          <p:stCondLst>
                                            <p:cond delay="0"/>
                                          </p:stCondLst>
                                        </p:cTn>
                                        <p:tgtEl>
                                          <p:spTgt spid="457"/>
                                        </p:tgtEl>
                                        <p:attrNameLst>
                                          <p:attrName>style.visibility</p:attrName>
                                        </p:attrNameLst>
                                      </p:cBhvr>
                                      <p:to>
                                        <p:strVal val="visible"/>
                                      </p:to>
                                    </p:set>
                                    <p:animEffect filter="fade" transition="in">
                                      <p:cBhvr>
                                        <p:cTn dur="500"/>
                                        <p:tgtEl>
                                          <p:spTgt spid="457"/>
                                        </p:tgtEl>
                                      </p:cBhvr>
                                    </p:animEffect>
                                  </p:childTnLst>
                                </p:cTn>
                              </p:par>
                            </p:childTnLst>
                          </p:cTn>
                        </p:par>
                        <p:par>
                          <p:cTn fill="hold">
                            <p:stCondLst>
                              <p:cond delay="5500"/>
                            </p:stCondLst>
                            <p:childTnLst>
                              <p:par>
                                <p:cTn fill="hold" nodeType="afterEffect" presetClass="entr" presetID="10" presetSubtype="0">
                                  <p:stCondLst>
                                    <p:cond delay="0"/>
                                  </p:stCondLst>
                                  <p:childTnLst>
                                    <p:set>
                                      <p:cBhvr>
                                        <p:cTn dur="1" fill="hold">
                                          <p:stCondLst>
                                            <p:cond delay="0"/>
                                          </p:stCondLst>
                                        </p:cTn>
                                        <p:tgtEl>
                                          <p:spTgt spid="465"/>
                                        </p:tgtEl>
                                        <p:attrNameLst>
                                          <p:attrName>style.visibility</p:attrName>
                                        </p:attrNameLst>
                                      </p:cBhvr>
                                      <p:to>
                                        <p:strVal val="visible"/>
                                      </p:to>
                                    </p:set>
                                    <p:animEffect filter="fade" transition="in">
                                      <p:cBhvr>
                                        <p:cTn dur="500"/>
                                        <p:tgtEl>
                                          <p:spTgt spid="465"/>
                                        </p:tgtEl>
                                      </p:cBhvr>
                                    </p:animEffect>
                                  </p:childTnLst>
                                </p:cTn>
                              </p:par>
                            </p:childTnLst>
                          </p:cTn>
                        </p:par>
                        <p:par>
                          <p:cTn fill="hold">
                            <p:stCondLst>
                              <p:cond delay="6000"/>
                            </p:stCondLst>
                            <p:childTnLst>
                              <p:par>
                                <p:cTn fill="hold" nodeType="afterEffect" presetClass="entr" presetID="10" presetSubtype="0">
                                  <p:stCondLst>
                                    <p:cond delay="0"/>
                                  </p:stCondLst>
                                  <p:childTnLst>
                                    <p:set>
                                      <p:cBhvr>
                                        <p:cTn dur="1" fill="hold">
                                          <p:stCondLst>
                                            <p:cond delay="0"/>
                                          </p:stCondLst>
                                        </p:cTn>
                                        <p:tgtEl>
                                          <p:spTgt spid="459"/>
                                        </p:tgtEl>
                                        <p:attrNameLst>
                                          <p:attrName>style.visibility</p:attrName>
                                        </p:attrNameLst>
                                      </p:cBhvr>
                                      <p:to>
                                        <p:strVal val="visible"/>
                                      </p:to>
                                    </p:set>
                                    <p:animEffect filter="fade" transition="in">
                                      <p:cBhvr>
                                        <p:cTn dur="500"/>
                                        <p:tgtEl>
                                          <p:spTgt spid="459"/>
                                        </p:tgtEl>
                                      </p:cBhvr>
                                    </p:animEffect>
                                  </p:childTnLst>
                                </p:cTn>
                              </p:par>
                            </p:childTnLst>
                          </p:cTn>
                        </p:par>
                        <p:par>
                          <p:cTn fill="hold">
                            <p:stCondLst>
                              <p:cond delay="6500"/>
                            </p:stCondLst>
                            <p:childTnLst>
                              <p:par>
                                <p:cTn fill="hold" nodeType="afterEffect" presetClass="entr" presetID="10" presetSubtype="0">
                                  <p:stCondLst>
                                    <p:cond delay="0"/>
                                  </p:stCondLst>
                                  <p:childTnLst>
                                    <p:set>
                                      <p:cBhvr>
                                        <p:cTn dur="1" fill="hold">
                                          <p:stCondLst>
                                            <p:cond delay="0"/>
                                          </p:stCondLst>
                                        </p:cTn>
                                        <p:tgtEl>
                                          <p:spTgt spid="458"/>
                                        </p:tgtEl>
                                        <p:attrNameLst>
                                          <p:attrName>style.visibility</p:attrName>
                                        </p:attrNameLst>
                                      </p:cBhvr>
                                      <p:to>
                                        <p:strVal val="visible"/>
                                      </p:to>
                                    </p:set>
                                    <p:animEffect filter="fade" transition="in">
                                      <p:cBhvr>
                                        <p:cTn dur="500"/>
                                        <p:tgtEl>
                                          <p:spTgt spid="458"/>
                                        </p:tgtEl>
                                      </p:cBhvr>
                                    </p:animEffect>
                                  </p:childTnLst>
                                </p:cTn>
                              </p:par>
                            </p:childTnLst>
                          </p:cTn>
                        </p:par>
                        <p:par>
                          <p:cTn fill="hold">
                            <p:stCondLst>
                              <p:cond delay="7000"/>
                            </p:stCondLst>
                            <p:childTnLst>
                              <p:par>
                                <p:cTn fill="hold" nodeType="afterEffect" presetClass="entr" presetID="10" presetSubtype="0">
                                  <p:stCondLst>
                                    <p:cond delay="0"/>
                                  </p:stCondLst>
                                  <p:childTnLst>
                                    <p:set>
                                      <p:cBhvr>
                                        <p:cTn dur="1" fill="hold">
                                          <p:stCondLst>
                                            <p:cond delay="0"/>
                                          </p:stCondLst>
                                        </p:cTn>
                                        <p:tgtEl>
                                          <p:spTgt spid="467"/>
                                        </p:tgtEl>
                                        <p:attrNameLst>
                                          <p:attrName>style.visibility</p:attrName>
                                        </p:attrNameLst>
                                      </p:cBhvr>
                                      <p:to>
                                        <p:strVal val="visible"/>
                                      </p:to>
                                    </p:set>
                                    <p:animEffect filter="fade" transition="in">
                                      <p:cBhvr>
                                        <p:cTn dur="500"/>
                                        <p:tgtEl>
                                          <p:spTgt spid="467"/>
                                        </p:tgtEl>
                                      </p:cBhvr>
                                    </p:animEffect>
                                  </p:childTnLst>
                                </p:cTn>
                              </p:par>
                            </p:childTnLst>
                          </p:cTn>
                        </p:par>
                        <p:par>
                          <p:cTn fill="hold">
                            <p:stCondLst>
                              <p:cond delay="7500"/>
                            </p:stCondLst>
                            <p:childTnLst>
                              <p:par>
                                <p:cTn fill="hold" nodeType="afterEffect" presetClass="entr" presetID="10" presetSubtype="0">
                                  <p:stCondLst>
                                    <p:cond delay="0"/>
                                  </p:stCondLst>
                                  <p:childTnLst>
                                    <p:set>
                                      <p:cBhvr>
                                        <p:cTn dur="1" fill="hold">
                                          <p:stCondLst>
                                            <p:cond delay="0"/>
                                          </p:stCondLst>
                                        </p:cTn>
                                        <p:tgtEl>
                                          <p:spTgt spid="466"/>
                                        </p:tgtEl>
                                        <p:attrNameLst>
                                          <p:attrName>style.visibility</p:attrName>
                                        </p:attrNameLst>
                                      </p:cBhvr>
                                      <p:to>
                                        <p:strVal val="visible"/>
                                      </p:to>
                                    </p:set>
                                    <p:animEffect filter="fade" transition="in">
                                      <p:cBhvr>
                                        <p:cTn dur="500"/>
                                        <p:tgtEl>
                                          <p:spTgt spid="466"/>
                                        </p:tgtEl>
                                      </p:cBhvr>
                                    </p:animEffect>
                                  </p:childTnLst>
                                </p:cTn>
                              </p:par>
                            </p:childTnLst>
                          </p:cTn>
                        </p:par>
                        <p:par>
                          <p:cTn fill="hold">
                            <p:stCondLst>
                              <p:cond delay="8000"/>
                            </p:stCondLst>
                            <p:childTnLst>
                              <p:par>
                                <p:cTn fill="hold" nodeType="afterEffect" presetClass="entr" presetID="10" presetSubtype="0">
                                  <p:stCondLst>
                                    <p:cond delay="0"/>
                                  </p:stCondLst>
                                  <p:childTnLst>
                                    <p:set>
                                      <p:cBhvr>
                                        <p:cTn dur="1" fill="hold">
                                          <p:stCondLst>
                                            <p:cond delay="0"/>
                                          </p:stCondLst>
                                        </p:cTn>
                                        <p:tgtEl>
                                          <p:spTgt spid="468"/>
                                        </p:tgtEl>
                                        <p:attrNameLst>
                                          <p:attrName>style.visibility</p:attrName>
                                        </p:attrNameLst>
                                      </p:cBhvr>
                                      <p:to>
                                        <p:strVal val="visible"/>
                                      </p:to>
                                    </p:set>
                                    <p:animEffect filter="fade" transition="in">
                                      <p:cBhvr>
                                        <p:cTn dur="500"/>
                                        <p:tgtEl>
                                          <p:spTgt spid="468"/>
                                        </p:tgtEl>
                                      </p:cBhvr>
                                    </p:animEffect>
                                  </p:childTnLst>
                                </p:cTn>
                              </p:par>
                            </p:childTnLst>
                          </p:cTn>
                        </p:par>
                        <p:par>
                          <p:cTn fill="hold">
                            <p:stCondLst>
                              <p:cond delay="8500"/>
                            </p:stCondLst>
                            <p:childTnLst>
                              <p:par>
                                <p:cTn fill="hold" nodeType="afterEffect" presetClass="entr" presetID="10" presetSubtype="0">
                                  <p:stCondLst>
                                    <p:cond delay="0"/>
                                  </p:stCondLst>
                                  <p:childTnLst>
                                    <p:set>
                                      <p:cBhvr>
                                        <p:cTn dur="1" fill="hold">
                                          <p:stCondLst>
                                            <p:cond delay="0"/>
                                          </p:stCondLst>
                                        </p:cTn>
                                        <p:tgtEl>
                                          <p:spTgt spid="473"/>
                                        </p:tgtEl>
                                        <p:attrNameLst>
                                          <p:attrName>style.visibility</p:attrName>
                                        </p:attrNameLst>
                                      </p:cBhvr>
                                      <p:to>
                                        <p:strVal val="visible"/>
                                      </p:to>
                                    </p:set>
                                    <p:animEffect filter="fade" transition="in">
                                      <p:cBhvr>
                                        <p:cTn dur="500"/>
                                        <p:tgtEl>
                                          <p:spTgt spid="473"/>
                                        </p:tgtEl>
                                      </p:cBhvr>
                                    </p:animEffect>
                                  </p:childTnLst>
                                </p:cTn>
                              </p:par>
                            </p:childTnLst>
                          </p:cTn>
                        </p:par>
                        <p:par>
                          <p:cTn fill="hold">
                            <p:stCondLst>
                              <p:cond delay="9000"/>
                            </p:stCondLst>
                            <p:childTnLst>
                              <p:par>
                                <p:cTn fill="hold" nodeType="afterEffect" presetClass="entr" presetID="10" presetSubtype="0">
                                  <p:stCondLst>
                                    <p:cond delay="0"/>
                                  </p:stCondLst>
                                  <p:childTnLst>
                                    <p:set>
                                      <p:cBhvr>
                                        <p:cTn dur="1" fill="hold">
                                          <p:stCondLst>
                                            <p:cond delay="0"/>
                                          </p:stCondLst>
                                        </p:cTn>
                                        <p:tgtEl>
                                          <p:spTgt spid="477"/>
                                        </p:tgtEl>
                                        <p:attrNameLst>
                                          <p:attrName>style.visibility</p:attrName>
                                        </p:attrNameLst>
                                      </p:cBhvr>
                                      <p:to>
                                        <p:strVal val="visible"/>
                                      </p:to>
                                    </p:set>
                                    <p:animEffect filter="fade" transition="in">
                                      <p:cBhvr>
                                        <p:cTn dur="500"/>
                                        <p:tgtEl>
                                          <p:spTgt spid="477"/>
                                        </p:tgtEl>
                                      </p:cBhvr>
                                    </p:animEffect>
                                  </p:childTnLst>
                                </p:cTn>
                              </p:par>
                            </p:childTnLst>
                          </p:cTn>
                        </p:par>
                        <p:par>
                          <p:cTn fill="hold">
                            <p:stCondLst>
                              <p:cond delay="9500"/>
                            </p:stCondLst>
                            <p:childTnLst>
                              <p:par>
                                <p:cTn fill="hold" nodeType="afterEffect" presetClass="entr" presetID="10" presetSubtype="0">
                                  <p:stCondLst>
                                    <p:cond delay="0"/>
                                  </p:stCondLst>
                                  <p:childTnLst>
                                    <p:set>
                                      <p:cBhvr>
                                        <p:cTn dur="1" fill="hold">
                                          <p:stCondLst>
                                            <p:cond delay="0"/>
                                          </p:stCondLst>
                                        </p:cTn>
                                        <p:tgtEl>
                                          <p:spTgt spid="481"/>
                                        </p:tgtEl>
                                        <p:attrNameLst>
                                          <p:attrName>style.visibility</p:attrName>
                                        </p:attrNameLst>
                                      </p:cBhvr>
                                      <p:to>
                                        <p:strVal val="visible"/>
                                      </p:to>
                                    </p:set>
                                    <p:animEffect filter="fade" transition="in">
                                      <p:cBhvr>
                                        <p:cTn dur="500"/>
                                        <p:tgtEl>
                                          <p:spTgt spid="48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sp>
        <p:nvSpPr>
          <p:cNvPr id="491" name="Google Shape;491;p16"/>
          <p:cNvSpPr txBox="1"/>
          <p:nvPr>
            <p:ph type="title"/>
          </p:nvPr>
        </p:nvSpPr>
        <p:spPr>
          <a:xfrm>
            <a:off x="695325" y="2780983"/>
            <a:ext cx="10972800" cy="11430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205867"/>
              </a:buClr>
              <a:buSzPts val="11500"/>
              <a:buFont typeface="Calibri"/>
              <a:buNone/>
            </a:pPr>
            <a:r>
              <a:rPr b="1" lang="en-US" sz="11500">
                <a:solidFill>
                  <a:srgbClr val="205867"/>
                </a:solidFill>
              </a:rPr>
              <a:t>GLANCE at </a:t>
            </a:r>
            <a:br>
              <a:rPr b="1" lang="en-US" sz="11500">
                <a:solidFill>
                  <a:srgbClr val="205867"/>
                </a:solidFill>
              </a:rPr>
            </a:br>
            <a:r>
              <a:rPr b="1" lang="en-US" sz="11500">
                <a:solidFill>
                  <a:srgbClr val="205867"/>
                </a:solidFill>
              </a:rPr>
              <a:t>MeDiagnose</a:t>
            </a:r>
            <a:endParaRPr b="1" sz="11500">
              <a:solidFill>
                <a:srgbClr val="205867"/>
              </a:solidFill>
            </a:endParaRPr>
          </a:p>
        </p:txBody>
      </p:sp>
    </p:spTree>
  </p:cSld>
  <p:clrMapOvr>
    <a:masterClrMapping/>
  </p:clrMapOvr>
  <p:transition spd="slow" p14:dur="1000">
    <p:wedge/>
  </p:transition>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 name="Shape 495"/>
        <p:cNvGrpSpPr/>
        <p:nvPr/>
      </p:nvGrpSpPr>
      <p:grpSpPr>
        <a:xfrm>
          <a:off x="0" y="0"/>
          <a:ext cx="0" cy="0"/>
          <a:chOff x="0" y="0"/>
          <a:chExt cx="0" cy="0"/>
        </a:xfrm>
      </p:grpSpPr>
      <p:sp>
        <p:nvSpPr>
          <p:cNvPr id="496" name="Google Shape;496;p1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t/>
            </a:r>
            <a:endParaRPr/>
          </a:p>
        </p:txBody>
      </p:sp>
      <p:sp>
        <p:nvSpPr>
          <p:cNvPr id="497" name="Google Shape;497;p17"/>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50800" lvl="0" marL="228600" rtl="0" algn="l">
              <a:lnSpc>
                <a:spcPct val="90000"/>
              </a:lnSpc>
              <a:spcBef>
                <a:spcPts val="0"/>
              </a:spcBef>
              <a:spcAft>
                <a:spcPts val="0"/>
              </a:spcAft>
              <a:buClr>
                <a:schemeClr val="dk1"/>
              </a:buClr>
              <a:buSzPts val="2800"/>
              <a:buNone/>
            </a:pPr>
            <a:r>
              <a:t/>
            </a:r>
            <a:endParaRPr/>
          </a:p>
        </p:txBody>
      </p:sp>
      <p:pic>
        <p:nvPicPr>
          <p:cNvPr descr="WhatsApp Image 2023-04-23 at 6.05.24 PM (1)" id="498" name="Google Shape;498;p17"/>
          <p:cNvPicPr preferRelativeResize="0"/>
          <p:nvPr/>
        </p:nvPicPr>
        <p:blipFill rotWithShape="1">
          <a:blip r:embed="rId3">
            <a:alphaModFix/>
          </a:blip>
          <a:srcRect b="0" l="0" r="0" t="0"/>
          <a:stretch/>
        </p:blipFill>
        <p:spPr>
          <a:xfrm>
            <a:off x="0" y="-128905"/>
            <a:ext cx="12192000" cy="6986905"/>
          </a:xfrm>
          <a:prstGeom prst="rect">
            <a:avLst/>
          </a:prstGeom>
          <a:noFill/>
          <a:ln>
            <a:noFill/>
          </a:ln>
        </p:spPr>
      </p:pic>
    </p:spTree>
  </p:cSld>
  <p:clrMapOvr>
    <a:masterClrMapping/>
  </p:clrMapOvr>
  <mc:AlternateContent>
    <mc:Choice Requires="p14">
      <p:transition spd="slow" p14:dur="1200">
        <p:fade thruBlk="1"/>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2" name="Shape 502"/>
        <p:cNvGrpSpPr/>
        <p:nvPr/>
      </p:nvGrpSpPr>
      <p:grpSpPr>
        <a:xfrm>
          <a:off x="0" y="0"/>
          <a:ext cx="0" cy="0"/>
          <a:chOff x="0" y="0"/>
          <a:chExt cx="0" cy="0"/>
        </a:xfrm>
      </p:grpSpPr>
      <p:sp>
        <p:nvSpPr>
          <p:cNvPr id="503" name="Google Shape;503;p1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t/>
            </a:r>
            <a:endParaRPr/>
          </a:p>
        </p:txBody>
      </p:sp>
      <p:sp>
        <p:nvSpPr>
          <p:cNvPr id="504" name="Google Shape;504;p18"/>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50800" lvl="0" marL="228600" rtl="0" algn="l">
              <a:lnSpc>
                <a:spcPct val="90000"/>
              </a:lnSpc>
              <a:spcBef>
                <a:spcPts val="0"/>
              </a:spcBef>
              <a:spcAft>
                <a:spcPts val="0"/>
              </a:spcAft>
              <a:buClr>
                <a:schemeClr val="dk1"/>
              </a:buClr>
              <a:buSzPts val="2800"/>
              <a:buNone/>
            </a:pPr>
            <a:r>
              <a:t/>
            </a:r>
            <a:endParaRPr/>
          </a:p>
        </p:txBody>
      </p:sp>
      <p:pic>
        <p:nvPicPr>
          <p:cNvPr descr="WhatsApp Image 2023-04-23 at 6.05.24 PM (2)" id="505" name="Google Shape;505;p18"/>
          <p:cNvPicPr preferRelativeResize="0"/>
          <p:nvPr/>
        </p:nvPicPr>
        <p:blipFill rotWithShape="1">
          <a:blip r:embed="rId3">
            <a:alphaModFix/>
          </a:blip>
          <a:srcRect b="0" l="0" r="0" t="0"/>
          <a:stretch/>
        </p:blipFill>
        <p:spPr>
          <a:xfrm>
            <a:off x="0" y="0"/>
            <a:ext cx="12192000" cy="6962140"/>
          </a:xfrm>
          <a:prstGeom prst="rect">
            <a:avLst/>
          </a:prstGeom>
          <a:noFill/>
          <a:ln>
            <a:noFill/>
          </a:ln>
        </p:spPr>
      </p:pic>
    </p:spTree>
  </p:cSld>
  <p:clrMapOvr>
    <a:masterClrMapping/>
  </p:clrMapOvr>
  <p:transition spd="slow" p14:dur="1000">
    <p:wedge/>
  </p:transition>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 name="Shape 509"/>
        <p:cNvGrpSpPr/>
        <p:nvPr/>
      </p:nvGrpSpPr>
      <p:grpSpPr>
        <a:xfrm>
          <a:off x="0" y="0"/>
          <a:ext cx="0" cy="0"/>
          <a:chOff x="0" y="0"/>
          <a:chExt cx="0" cy="0"/>
        </a:xfrm>
      </p:grpSpPr>
      <p:sp>
        <p:nvSpPr>
          <p:cNvPr id="510" name="Google Shape;510;p1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t/>
            </a:r>
            <a:endParaRPr/>
          </a:p>
        </p:txBody>
      </p:sp>
      <p:sp>
        <p:nvSpPr>
          <p:cNvPr id="511" name="Google Shape;511;p19"/>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50800" lvl="0" marL="228600" rtl="0" algn="l">
              <a:lnSpc>
                <a:spcPct val="90000"/>
              </a:lnSpc>
              <a:spcBef>
                <a:spcPts val="0"/>
              </a:spcBef>
              <a:spcAft>
                <a:spcPts val="0"/>
              </a:spcAft>
              <a:buClr>
                <a:schemeClr val="dk1"/>
              </a:buClr>
              <a:buSzPts val="2800"/>
              <a:buNone/>
            </a:pPr>
            <a:r>
              <a:t/>
            </a:r>
            <a:endParaRPr/>
          </a:p>
        </p:txBody>
      </p:sp>
      <p:pic>
        <p:nvPicPr>
          <p:cNvPr descr="WhatsApp Image 2023-04-23 at 6.05.24 PM (3)" id="512" name="Google Shape;512;p19"/>
          <p:cNvPicPr preferRelativeResize="0"/>
          <p:nvPr/>
        </p:nvPicPr>
        <p:blipFill rotWithShape="1">
          <a:blip r:embed="rId3">
            <a:alphaModFix/>
          </a:blip>
          <a:srcRect b="0" l="0" r="0" t="0"/>
          <a:stretch/>
        </p:blipFill>
        <p:spPr>
          <a:xfrm>
            <a:off x="0" y="0"/>
            <a:ext cx="12192000" cy="6858635"/>
          </a:xfrm>
          <a:prstGeom prst="rect">
            <a:avLst/>
          </a:prstGeom>
          <a:noFill/>
          <a:ln>
            <a:noFill/>
          </a:ln>
        </p:spPr>
      </p:pic>
    </p:spTree>
  </p:cSld>
  <p:clrMapOvr>
    <a:masterClrMapping/>
  </p:clrMapOvr>
  <p:transition spd="slow" p14:dur="1000">
    <p:wipe dir="l"/>
  </p:transition>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pic>
        <p:nvPicPr>
          <p:cNvPr id="107" name="Google Shape;107;p2"/>
          <p:cNvPicPr preferRelativeResize="0"/>
          <p:nvPr/>
        </p:nvPicPr>
        <p:blipFill rotWithShape="1">
          <a:blip r:embed="rId3">
            <a:alphaModFix/>
          </a:blip>
          <a:srcRect b="0" l="39048" r="0" t="0"/>
          <a:stretch/>
        </p:blipFill>
        <p:spPr>
          <a:xfrm>
            <a:off x="0" y="0"/>
            <a:ext cx="6263255" cy="6858000"/>
          </a:xfrm>
          <a:prstGeom prst="rect">
            <a:avLst/>
          </a:prstGeom>
          <a:noFill/>
          <a:ln>
            <a:noFill/>
          </a:ln>
        </p:spPr>
      </p:pic>
      <p:grpSp>
        <p:nvGrpSpPr>
          <p:cNvPr id="108" name="Google Shape;108;p2"/>
          <p:cNvGrpSpPr/>
          <p:nvPr/>
        </p:nvGrpSpPr>
        <p:grpSpPr>
          <a:xfrm>
            <a:off x="-1181067" y="2484528"/>
            <a:ext cx="8625385" cy="2565779"/>
            <a:chOff x="-1181067" y="2483893"/>
            <a:chExt cx="8625385" cy="2565779"/>
          </a:xfrm>
        </p:grpSpPr>
        <p:sp>
          <p:nvSpPr>
            <p:cNvPr id="109" name="Google Shape;109;p2"/>
            <p:cNvSpPr/>
            <p:nvPr/>
          </p:nvSpPr>
          <p:spPr>
            <a:xfrm>
              <a:off x="-1" y="2483893"/>
              <a:ext cx="6263255" cy="2565779"/>
            </a:xfrm>
            <a:prstGeom prst="rect">
              <a:avLst/>
            </a:prstGeom>
            <a:solidFill>
              <a:srgbClr val="00206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0" name="Google Shape;110;p2"/>
            <p:cNvSpPr txBox="1"/>
            <p:nvPr/>
          </p:nvSpPr>
          <p:spPr>
            <a:xfrm>
              <a:off x="73693" y="2483893"/>
              <a:ext cx="6189980" cy="1322070"/>
            </a:xfrm>
            <a:prstGeom prst="rect">
              <a:avLst/>
            </a:prstGeom>
            <a:solidFill>
              <a:srgbClr val="002060"/>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8000">
                  <a:solidFill>
                    <a:srgbClr val="F2F2F2"/>
                  </a:solidFill>
                  <a:latin typeface="Calibri"/>
                  <a:ea typeface="Calibri"/>
                  <a:cs typeface="Calibri"/>
                  <a:sym typeface="Calibri"/>
                </a:rPr>
                <a:t>Contents  </a:t>
              </a:r>
              <a:endParaRPr b="1" sz="8000">
                <a:solidFill>
                  <a:srgbClr val="F2F2F2"/>
                </a:solidFill>
                <a:latin typeface="Calibri"/>
                <a:ea typeface="Calibri"/>
                <a:cs typeface="Calibri"/>
                <a:sym typeface="Calibri"/>
              </a:endParaRPr>
            </a:p>
          </p:txBody>
        </p:sp>
        <p:cxnSp>
          <p:nvCxnSpPr>
            <p:cNvPr id="111" name="Google Shape;111;p2"/>
            <p:cNvCxnSpPr/>
            <p:nvPr/>
          </p:nvCxnSpPr>
          <p:spPr>
            <a:xfrm>
              <a:off x="-1" y="3766782"/>
              <a:ext cx="6263255" cy="0"/>
            </a:xfrm>
            <a:prstGeom prst="straightConnector1">
              <a:avLst/>
            </a:prstGeom>
            <a:noFill/>
            <a:ln cap="flat" cmpd="sng" w="9525">
              <a:solidFill>
                <a:srgbClr val="F2F2F2"/>
              </a:solidFill>
              <a:prstDash val="solid"/>
              <a:miter lim="800000"/>
              <a:headEnd len="sm" w="sm" type="none"/>
              <a:tailEnd len="sm" w="sm" type="none"/>
            </a:ln>
          </p:spPr>
        </p:cxnSp>
        <p:sp>
          <p:nvSpPr>
            <p:cNvPr id="112" name="Google Shape;112;p2"/>
            <p:cNvSpPr txBox="1"/>
            <p:nvPr/>
          </p:nvSpPr>
          <p:spPr>
            <a:xfrm>
              <a:off x="-1181067" y="3746507"/>
              <a:ext cx="8625385" cy="101473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t/>
              </a:r>
              <a:endParaRPr b="1" sz="6000">
                <a:solidFill>
                  <a:srgbClr val="F2F2F2"/>
                </a:solidFill>
                <a:latin typeface="Calibri"/>
                <a:ea typeface="Calibri"/>
                <a:cs typeface="Calibri"/>
                <a:sym typeface="Calibri"/>
              </a:endParaRPr>
            </a:p>
          </p:txBody>
        </p:sp>
      </p:grpSp>
      <p:sp>
        <p:nvSpPr>
          <p:cNvPr id="113" name="Google Shape;113;p2"/>
          <p:cNvSpPr/>
          <p:nvPr/>
        </p:nvSpPr>
        <p:spPr>
          <a:xfrm>
            <a:off x="7444318" y="1863985"/>
            <a:ext cx="4337715" cy="625788"/>
          </a:xfrm>
          <a:prstGeom prst="rect">
            <a:avLst/>
          </a:prstGeom>
          <a:solidFill>
            <a:srgbClr val="00206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400">
                <a:solidFill>
                  <a:schemeClr val="lt1"/>
                </a:solidFill>
                <a:latin typeface="Calibri"/>
                <a:ea typeface="Calibri"/>
                <a:cs typeface="Calibri"/>
                <a:sym typeface="Calibri"/>
              </a:rPr>
              <a:t>Introduction</a:t>
            </a:r>
            <a:endParaRPr b="1" sz="2400">
              <a:solidFill>
                <a:schemeClr val="lt1"/>
              </a:solidFill>
              <a:latin typeface="Calibri"/>
              <a:ea typeface="Calibri"/>
              <a:cs typeface="Calibri"/>
              <a:sym typeface="Calibri"/>
            </a:endParaRPr>
          </a:p>
        </p:txBody>
      </p:sp>
      <p:sp>
        <p:nvSpPr>
          <p:cNvPr id="114" name="Google Shape;114;p2"/>
          <p:cNvSpPr/>
          <p:nvPr/>
        </p:nvSpPr>
        <p:spPr>
          <a:xfrm>
            <a:off x="6696075" y="1853565"/>
            <a:ext cx="615950" cy="635635"/>
          </a:xfrm>
          <a:prstGeom prst="rect">
            <a:avLst/>
          </a:prstGeom>
          <a:gradFill>
            <a:gsLst>
              <a:gs pos="0">
                <a:srgbClr val="012D86"/>
              </a:gs>
              <a:gs pos="100000">
                <a:srgbClr val="0E2557"/>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400">
                <a:solidFill>
                  <a:schemeClr val="lt1"/>
                </a:solidFill>
                <a:latin typeface="Calibri"/>
                <a:ea typeface="Calibri"/>
                <a:cs typeface="Calibri"/>
                <a:sym typeface="Calibri"/>
              </a:rPr>
              <a:t>01</a:t>
            </a:r>
            <a:endParaRPr b="1" sz="2400">
              <a:solidFill>
                <a:schemeClr val="lt1"/>
              </a:solidFill>
              <a:latin typeface="Calibri"/>
              <a:ea typeface="Calibri"/>
              <a:cs typeface="Calibri"/>
              <a:sym typeface="Calibri"/>
            </a:endParaRPr>
          </a:p>
        </p:txBody>
      </p:sp>
      <p:sp>
        <p:nvSpPr>
          <p:cNvPr id="115" name="Google Shape;115;p2"/>
          <p:cNvSpPr/>
          <p:nvPr/>
        </p:nvSpPr>
        <p:spPr>
          <a:xfrm>
            <a:off x="7444318" y="3312651"/>
            <a:ext cx="4337715" cy="625788"/>
          </a:xfrm>
          <a:prstGeom prst="rect">
            <a:avLst/>
          </a:prstGeom>
          <a:solidFill>
            <a:srgbClr val="59595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400">
                <a:solidFill>
                  <a:schemeClr val="lt1"/>
                </a:solidFill>
                <a:latin typeface="Calibri"/>
                <a:ea typeface="Calibri"/>
                <a:cs typeface="Calibri"/>
                <a:sym typeface="Calibri"/>
              </a:rPr>
              <a:t>Workflow</a:t>
            </a:r>
            <a:endParaRPr b="1" sz="2400">
              <a:solidFill>
                <a:schemeClr val="lt1"/>
              </a:solidFill>
              <a:latin typeface="Calibri"/>
              <a:ea typeface="Calibri"/>
              <a:cs typeface="Calibri"/>
              <a:sym typeface="Calibri"/>
            </a:endParaRPr>
          </a:p>
        </p:txBody>
      </p:sp>
      <p:sp>
        <p:nvSpPr>
          <p:cNvPr id="116" name="Google Shape;116;p2"/>
          <p:cNvSpPr/>
          <p:nvPr/>
        </p:nvSpPr>
        <p:spPr>
          <a:xfrm>
            <a:off x="6695966" y="3312651"/>
            <a:ext cx="615889" cy="625788"/>
          </a:xfrm>
          <a:prstGeom prst="rect">
            <a:avLst/>
          </a:prstGeom>
          <a:solidFill>
            <a:srgbClr val="59595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400">
                <a:solidFill>
                  <a:schemeClr val="lt1"/>
                </a:solidFill>
                <a:latin typeface="Calibri"/>
                <a:ea typeface="Calibri"/>
                <a:cs typeface="Calibri"/>
                <a:sym typeface="Calibri"/>
              </a:rPr>
              <a:t>02</a:t>
            </a:r>
            <a:endParaRPr b="1" sz="2400">
              <a:solidFill>
                <a:schemeClr val="lt1"/>
              </a:solidFill>
              <a:latin typeface="Calibri"/>
              <a:ea typeface="Calibri"/>
              <a:cs typeface="Calibri"/>
              <a:sym typeface="Calibri"/>
            </a:endParaRPr>
          </a:p>
        </p:txBody>
      </p:sp>
      <p:sp>
        <p:nvSpPr>
          <p:cNvPr id="117" name="Google Shape;117;p2"/>
          <p:cNvSpPr/>
          <p:nvPr/>
        </p:nvSpPr>
        <p:spPr>
          <a:xfrm>
            <a:off x="7444318" y="4762170"/>
            <a:ext cx="4337715" cy="625788"/>
          </a:xfrm>
          <a:prstGeom prst="rect">
            <a:avLst/>
          </a:prstGeom>
          <a:solidFill>
            <a:srgbClr val="00206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400">
                <a:solidFill>
                  <a:schemeClr val="lt1"/>
                </a:solidFill>
                <a:latin typeface="Calibri"/>
                <a:ea typeface="Calibri"/>
                <a:cs typeface="Calibri"/>
                <a:sym typeface="Calibri"/>
              </a:rPr>
              <a:t>Features</a:t>
            </a:r>
            <a:endParaRPr b="1" sz="2400">
              <a:solidFill>
                <a:schemeClr val="lt1"/>
              </a:solidFill>
              <a:latin typeface="Calibri"/>
              <a:ea typeface="Calibri"/>
              <a:cs typeface="Calibri"/>
              <a:sym typeface="Calibri"/>
            </a:endParaRPr>
          </a:p>
        </p:txBody>
      </p:sp>
      <p:sp>
        <p:nvSpPr>
          <p:cNvPr id="118" name="Google Shape;118;p2"/>
          <p:cNvSpPr/>
          <p:nvPr/>
        </p:nvSpPr>
        <p:spPr>
          <a:xfrm>
            <a:off x="6695966" y="4762170"/>
            <a:ext cx="615889" cy="625788"/>
          </a:xfrm>
          <a:prstGeom prst="rect">
            <a:avLst/>
          </a:prstGeom>
          <a:solidFill>
            <a:srgbClr val="00206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400">
                <a:solidFill>
                  <a:schemeClr val="lt1"/>
                </a:solidFill>
                <a:latin typeface="Calibri"/>
                <a:ea typeface="Calibri"/>
                <a:cs typeface="Calibri"/>
                <a:sym typeface="Calibri"/>
              </a:rPr>
              <a:t>03</a:t>
            </a:r>
            <a:endParaRPr b="1" sz="2400">
              <a:solidFill>
                <a:schemeClr val="lt1"/>
              </a:solidFill>
              <a:latin typeface="Calibri"/>
              <a:ea typeface="Calibri"/>
              <a:cs typeface="Calibri"/>
              <a:sym typeface="Calibri"/>
            </a:endParaRPr>
          </a:p>
        </p:txBody>
      </p:sp>
    </p:spTree>
  </p:cSld>
  <p:clrMapOvr>
    <a:masterClrMapping/>
  </p:clrMapOvr>
  <p:transition spd="slow" p14:dur="1500">
    <p:random/>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07"/>
                                        </p:tgtEl>
                                        <p:attrNameLst>
                                          <p:attrName>style.visibility</p:attrName>
                                        </p:attrNameLst>
                                      </p:cBhvr>
                                      <p:to>
                                        <p:strVal val="visible"/>
                                      </p:to>
                                    </p:set>
                                    <p:animEffect filter="fade" transition="in">
                                      <p:cBhvr>
                                        <p:cTn dur="1000"/>
                                        <p:tgtEl>
                                          <p:spTgt spid="107"/>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08"/>
                                        </p:tgtEl>
                                        <p:attrNameLst>
                                          <p:attrName>style.visibility</p:attrName>
                                        </p:attrNameLst>
                                      </p:cBhvr>
                                      <p:to>
                                        <p:strVal val="visible"/>
                                      </p:to>
                                    </p:set>
                                    <p:animEffect filter="fade" transition="in">
                                      <p:cBhvr>
                                        <p:cTn dur="2000"/>
                                        <p:tgtEl>
                                          <p:spTgt spid="108"/>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114"/>
                                        </p:tgtEl>
                                        <p:attrNameLst>
                                          <p:attrName>style.visibility</p:attrName>
                                        </p:attrNameLst>
                                      </p:cBhvr>
                                      <p:to>
                                        <p:strVal val="visible"/>
                                      </p:to>
                                    </p:set>
                                    <p:animEffect filter="fade" transition="in">
                                      <p:cBhvr>
                                        <p:cTn dur="1000"/>
                                        <p:tgtEl>
                                          <p:spTgt spid="114"/>
                                        </p:tgtEl>
                                      </p:cBhvr>
                                    </p:animEffect>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113"/>
                                        </p:tgtEl>
                                        <p:attrNameLst>
                                          <p:attrName>style.visibility</p:attrName>
                                        </p:attrNameLst>
                                      </p:cBhvr>
                                      <p:to>
                                        <p:strVal val="visible"/>
                                      </p:to>
                                    </p:set>
                                    <p:animEffect filter="fade" transition="in">
                                      <p:cBhvr>
                                        <p:cTn dur="1000"/>
                                        <p:tgtEl>
                                          <p:spTgt spid="113"/>
                                        </p:tgtEl>
                                      </p:cBhvr>
                                    </p:animEffect>
                                  </p:childTnLst>
                                </p:cTn>
                              </p:par>
                            </p:childTnLst>
                          </p:cTn>
                        </p:par>
                        <p:par>
                          <p:cTn fill="hold">
                            <p:stCondLst>
                              <p:cond delay="5000"/>
                            </p:stCondLst>
                            <p:childTnLst>
                              <p:par>
                                <p:cTn fill="hold" nodeType="afterEffect" presetClass="entr" presetID="10" presetSubtype="0">
                                  <p:stCondLst>
                                    <p:cond delay="0"/>
                                  </p:stCondLst>
                                  <p:childTnLst>
                                    <p:set>
                                      <p:cBhvr>
                                        <p:cTn dur="1" fill="hold">
                                          <p:stCondLst>
                                            <p:cond delay="0"/>
                                          </p:stCondLst>
                                        </p:cTn>
                                        <p:tgtEl>
                                          <p:spTgt spid="116"/>
                                        </p:tgtEl>
                                        <p:attrNameLst>
                                          <p:attrName>style.visibility</p:attrName>
                                        </p:attrNameLst>
                                      </p:cBhvr>
                                      <p:to>
                                        <p:strVal val="visible"/>
                                      </p:to>
                                    </p:set>
                                    <p:animEffect filter="fade" transition="in">
                                      <p:cBhvr>
                                        <p:cTn dur="1000"/>
                                        <p:tgtEl>
                                          <p:spTgt spid="116"/>
                                        </p:tgtEl>
                                      </p:cBhvr>
                                    </p:animEffect>
                                  </p:childTnLst>
                                </p:cTn>
                              </p:par>
                            </p:childTnLst>
                          </p:cTn>
                        </p:par>
                        <p:par>
                          <p:cTn fill="hold">
                            <p:stCondLst>
                              <p:cond delay="6000"/>
                            </p:stCondLst>
                            <p:childTnLst>
                              <p:par>
                                <p:cTn fill="hold" nodeType="afterEffect" presetClass="entr" presetID="10" presetSubtype="0">
                                  <p:stCondLst>
                                    <p:cond delay="0"/>
                                  </p:stCondLst>
                                  <p:childTnLst>
                                    <p:set>
                                      <p:cBhvr>
                                        <p:cTn dur="1" fill="hold">
                                          <p:stCondLst>
                                            <p:cond delay="0"/>
                                          </p:stCondLst>
                                        </p:cTn>
                                        <p:tgtEl>
                                          <p:spTgt spid="115"/>
                                        </p:tgtEl>
                                        <p:attrNameLst>
                                          <p:attrName>style.visibility</p:attrName>
                                        </p:attrNameLst>
                                      </p:cBhvr>
                                      <p:to>
                                        <p:strVal val="visible"/>
                                      </p:to>
                                    </p:set>
                                    <p:animEffect filter="fade" transition="in">
                                      <p:cBhvr>
                                        <p:cTn dur="1000"/>
                                        <p:tgtEl>
                                          <p:spTgt spid="115"/>
                                        </p:tgtEl>
                                      </p:cBhvr>
                                    </p:animEffect>
                                  </p:childTnLst>
                                </p:cTn>
                              </p:par>
                            </p:childTnLst>
                          </p:cTn>
                        </p:par>
                        <p:par>
                          <p:cTn fill="hold">
                            <p:stCondLst>
                              <p:cond delay="7000"/>
                            </p:stCondLst>
                            <p:childTnLst>
                              <p:par>
                                <p:cTn fill="hold" nodeType="afterEffect" presetClass="entr" presetID="10" presetSubtype="0">
                                  <p:stCondLst>
                                    <p:cond delay="0"/>
                                  </p:stCondLst>
                                  <p:childTnLst>
                                    <p:set>
                                      <p:cBhvr>
                                        <p:cTn dur="1" fill="hold">
                                          <p:stCondLst>
                                            <p:cond delay="0"/>
                                          </p:stCondLst>
                                        </p:cTn>
                                        <p:tgtEl>
                                          <p:spTgt spid="118"/>
                                        </p:tgtEl>
                                        <p:attrNameLst>
                                          <p:attrName>style.visibility</p:attrName>
                                        </p:attrNameLst>
                                      </p:cBhvr>
                                      <p:to>
                                        <p:strVal val="visible"/>
                                      </p:to>
                                    </p:set>
                                    <p:animEffect filter="fade" transition="in">
                                      <p:cBhvr>
                                        <p:cTn dur="1000"/>
                                        <p:tgtEl>
                                          <p:spTgt spid="118"/>
                                        </p:tgtEl>
                                      </p:cBhvr>
                                    </p:animEffect>
                                  </p:childTnLst>
                                </p:cTn>
                              </p:par>
                            </p:childTnLst>
                          </p:cTn>
                        </p:par>
                        <p:par>
                          <p:cTn fill="hold">
                            <p:stCondLst>
                              <p:cond delay="8000"/>
                            </p:stCondLst>
                            <p:childTnLst>
                              <p:par>
                                <p:cTn fill="hold" nodeType="afterEffect" presetClass="entr" presetID="10" presetSubtype="0">
                                  <p:stCondLst>
                                    <p:cond delay="0"/>
                                  </p:stCondLst>
                                  <p:childTnLst>
                                    <p:set>
                                      <p:cBhvr>
                                        <p:cTn dur="1" fill="hold">
                                          <p:stCondLst>
                                            <p:cond delay="0"/>
                                          </p:stCondLst>
                                        </p:cTn>
                                        <p:tgtEl>
                                          <p:spTgt spid="117"/>
                                        </p:tgtEl>
                                        <p:attrNameLst>
                                          <p:attrName>style.visibility</p:attrName>
                                        </p:attrNameLst>
                                      </p:cBhvr>
                                      <p:to>
                                        <p:strVal val="visible"/>
                                      </p:to>
                                    </p:set>
                                    <p:animEffect filter="fade" transition="in">
                                      <p:cBhvr>
                                        <p:cTn dur="1000"/>
                                        <p:tgtEl>
                                          <p:spTgt spid="11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 name="Shape 516"/>
        <p:cNvGrpSpPr/>
        <p:nvPr/>
      </p:nvGrpSpPr>
      <p:grpSpPr>
        <a:xfrm>
          <a:off x="0" y="0"/>
          <a:ext cx="0" cy="0"/>
          <a:chOff x="0" y="0"/>
          <a:chExt cx="0" cy="0"/>
        </a:xfrm>
      </p:grpSpPr>
      <p:sp>
        <p:nvSpPr>
          <p:cNvPr id="517" name="Google Shape;517;p2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t/>
            </a:r>
            <a:endParaRPr/>
          </a:p>
        </p:txBody>
      </p:sp>
      <p:pic>
        <p:nvPicPr>
          <p:cNvPr descr="WhatsApp Image 2023-04-23 at 6.05.25 PM" id="518" name="Google Shape;518;p20"/>
          <p:cNvPicPr preferRelativeResize="0"/>
          <p:nvPr>
            <p:ph idx="1" type="body"/>
          </p:nvPr>
        </p:nvPicPr>
        <p:blipFill rotWithShape="1">
          <a:blip r:embed="rId3">
            <a:alphaModFix/>
          </a:blip>
          <a:srcRect b="0" l="0" r="0" t="0"/>
          <a:stretch/>
        </p:blipFill>
        <p:spPr>
          <a:xfrm>
            <a:off x="89535" y="0"/>
            <a:ext cx="12081510" cy="685863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2" name="Shape 522"/>
        <p:cNvGrpSpPr/>
        <p:nvPr/>
      </p:nvGrpSpPr>
      <p:grpSpPr>
        <a:xfrm>
          <a:off x="0" y="0"/>
          <a:ext cx="0" cy="0"/>
          <a:chOff x="0" y="0"/>
          <a:chExt cx="0" cy="0"/>
        </a:xfrm>
      </p:grpSpPr>
      <p:sp>
        <p:nvSpPr>
          <p:cNvPr id="523" name="Google Shape;523;p2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t/>
            </a:r>
            <a:endParaRPr/>
          </a:p>
        </p:txBody>
      </p:sp>
      <p:sp>
        <p:nvSpPr>
          <p:cNvPr id="524" name="Google Shape;524;p2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50800" lvl="0" marL="228600" rtl="0" algn="l">
              <a:lnSpc>
                <a:spcPct val="90000"/>
              </a:lnSpc>
              <a:spcBef>
                <a:spcPts val="0"/>
              </a:spcBef>
              <a:spcAft>
                <a:spcPts val="0"/>
              </a:spcAft>
              <a:buClr>
                <a:schemeClr val="dk1"/>
              </a:buClr>
              <a:buSzPts val="2800"/>
              <a:buNone/>
            </a:pPr>
            <a:r>
              <a:t/>
            </a:r>
            <a:endParaRPr/>
          </a:p>
        </p:txBody>
      </p:sp>
      <p:pic>
        <p:nvPicPr>
          <p:cNvPr descr="WhatsApp Image 2023-04-23 at 6.05.24 PM" id="525" name="Google Shape;525;p21"/>
          <p:cNvPicPr preferRelativeResize="0"/>
          <p:nvPr/>
        </p:nvPicPr>
        <p:blipFill rotWithShape="1">
          <a:blip r:embed="rId3">
            <a:alphaModFix/>
          </a:blip>
          <a:srcRect b="0" l="0" r="0" t="0"/>
          <a:stretch/>
        </p:blipFill>
        <p:spPr>
          <a:xfrm>
            <a:off x="0" y="0"/>
            <a:ext cx="12192000" cy="6699250"/>
          </a:xfrm>
          <a:prstGeom prst="rect">
            <a:avLst/>
          </a:prstGeom>
          <a:noFill/>
          <a:ln>
            <a:noFill/>
          </a:ln>
        </p:spPr>
      </p:pic>
    </p:spTree>
  </p:cSld>
  <p:clrMapOvr>
    <a:masterClrMapping/>
  </p:clrMapOvr>
  <mc:AlternateContent>
    <mc:Choice Requires="p14">
      <p:transition spd="slow" p14:dur="1200">
        <p14:prism dir="l"/>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9" name="Shape 529"/>
        <p:cNvGrpSpPr/>
        <p:nvPr/>
      </p:nvGrpSpPr>
      <p:grpSpPr>
        <a:xfrm>
          <a:off x="0" y="0"/>
          <a:ext cx="0" cy="0"/>
          <a:chOff x="0" y="0"/>
          <a:chExt cx="0" cy="0"/>
        </a:xfrm>
      </p:grpSpPr>
      <p:sp>
        <p:nvSpPr>
          <p:cNvPr id="530" name="Google Shape;530;p2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t/>
            </a:r>
            <a:endParaRPr/>
          </a:p>
        </p:txBody>
      </p:sp>
      <p:sp>
        <p:nvSpPr>
          <p:cNvPr id="531" name="Google Shape;531;p22"/>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50800" lvl="0" marL="228600" rtl="0" algn="l">
              <a:lnSpc>
                <a:spcPct val="90000"/>
              </a:lnSpc>
              <a:spcBef>
                <a:spcPts val="0"/>
              </a:spcBef>
              <a:spcAft>
                <a:spcPts val="0"/>
              </a:spcAft>
              <a:buClr>
                <a:schemeClr val="dk1"/>
              </a:buClr>
              <a:buSzPts val="2800"/>
              <a:buNone/>
            </a:pPr>
            <a:r>
              <a:t/>
            </a:r>
            <a:endParaRPr/>
          </a:p>
        </p:txBody>
      </p:sp>
      <p:pic>
        <p:nvPicPr>
          <p:cNvPr descr="WhatsApp Image 2023-04-23 at 6.05.25 PM (2)" id="532" name="Google Shape;532;p22"/>
          <p:cNvPicPr preferRelativeResize="0"/>
          <p:nvPr/>
        </p:nvPicPr>
        <p:blipFill rotWithShape="1">
          <a:blip r:embed="rId3">
            <a:alphaModFix/>
          </a:blip>
          <a:srcRect b="0" l="0" r="0" t="0"/>
          <a:stretch/>
        </p:blipFill>
        <p:spPr>
          <a:xfrm>
            <a:off x="0" y="0"/>
            <a:ext cx="12192000" cy="6816090"/>
          </a:xfrm>
          <a:prstGeom prst="rect">
            <a:avLst/>
          </a:prstGeom>
          <a:noFill/>
          <a:ln>
            <a:noFill/>
          </a:ln>
        </p:spPr>
      </p:pic>
    </p:spTree>
  </p:cSld>
  <p:clrMapOvr>
    <a:masterClrMapping/>
  </p:clrMapOvr>
  <mc:AlternateContent>
    <mc:Choice Requires="p14">
      <p:transition spd="slow" p14:dur="1200">
        <p14:prism dir="l"/>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6" name="Shape 536"/>
        <p:cNvGrpSpPr/>
        <p:nvPr/>
      </p:nvGrpSpPr>
      <p:grpSpPr>
        <a:xfrm>
          <a:off x="0" y="0"/>
          <a:ext cx="0" cy="0"/>
          <a:chOff x="0" y="0"/>
          <a:chExt cx="0" cy="0"/>
        </a:xfrm>
      </p:grpSpPr>
      <p:sp>
        <p:nvSpPr>
          <p:cNvPr id="537" name="Google Shape;537;p2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t/>
            </a:r>
            <a:endParaRPr/>
          </a:p>
        </p:txBody>
      </p:sp>
      <p:pic>
        <p:nvPicPr>
          <p:cNvPr descr="WhatsApp Image 2023-04-23 at 6.05.25 PM (3)" id="538" name="Google Shape;538;p23"/>
          <p:cNvPicPr preferRelativeResize="0"/>
          <p:nvPr>
            <p:ph idx="1" type="body"/>
          </p:nvPr>
        </p:nvPicPr>
        <p:blipFill rotWithShape="1">
          <a:blip r:embed="rId3">
            <a:alphaModFix/>
          </a:blip>
          <a:srcRect b="0" l="0" r="0" t="0"/>
          <a:stretch/>
        </p:blipFill>
        <p:spPr>
          <a:xfrm>
            <a:off x="0" y="0"/>
            <a:ext cx="11993245" cy="6858635"/>
          </a:xfrm>
          <a:prstGeom prst="rect">
            <a:avLst/>
          </a:prstGeom>
          <a:noFill/>
          <a:ln>
            <a:noFill/>
          </a:ln>
        </p:spPr>
      </p:pic>
    </p:spTree>
  </p:cSld>
  <p:clrMapOvr>
    <a:masterClrMapping/>
  </p:clrMapOvr>
  <mc:AlternateContent>
    <mc:Choice Requires="p14">
      <p:transition spd="slow" p14:dur="1600">
        <p14:prism dir="l"/>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2" name="Shape 542"/>
        <p:cNvGrpSpPr/>
        <p:nvPr/>
      </p:nvGrpSpPr>
      <p:grpSpPr>
        <a:xfrm>
          <a:off x="0" y="0"/>
          <a:ext cx="0" cy="0"/>
          <a:chOff x="0" y="0"/>
          <a:chExt cx="0" cy="0"/>
        </a:xfrm>
      </p:grpSpPr>
      <p:sp>
        <p:nvSpPr>
          <p:cNvPr id="543" name="Google Shape;543;p2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t/>
            </a:r>
            <a:endParaRPr/>
          </a:p>
        </p:txBody>
      </p:sp>
      <p:pic>
        <p:nvPicPr>
          <p:cNvPr descr="WhatsApp Image 2023-04-23 at 6.05.25 PM (4)" id="544" name="Google Shape;544;p24"/>
          <p:cNvPicPr preferRelativeResize="0"/>
          <p:nvPr>
            <p:ph idx="1" type="body"/>
          </p:nvPr>
        </p:nvPicPr>
        <p:blipFill rotWithShape="1">
          <a:blip r:embed="rId3">
            <a:alphaModFix/>
          </a:blip>
          <a:srcRect b="0" l="0" r="0" t="0"/>
          <a:stretch/>
        </p:blipFill>
        <p:spPr>
          <a:xfrm>
            <a:off x="0" y="85725"/>
            <a:ext cx="12344400" cy="6353175"/>
          </a:xfrm>
          <a:prstGeom prst="rect">
            <a:avLst/>
          </a:prstGeom>
          <a:noFill/>
          <a:ln>
            <a:noFill/>
          </a:ln>
        </p:spPr>
      </p:pic>
    </p:spTree>
  </p:cSld>
  <p:clrMapOvr>
    <a:masterClrMapping/>
  </p:clrMapOvr>
  <mc:AlternateContent>
    <mc:Choice Requires="p14">
      <p:transition spd="slow" p14:dur="1600">
        <p14:prism dir="l"/>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8" name="Shape 548"/>
        <p:cNvGrpSpPr/>
        <p:nvPr/>
      </p:nvGrpSpPr>
      <p:grpSpPr>
        <a:xfrm>
          <a:off x="0" y="0"/>
          <a:ext cx="0" cy="0"/>
          <a:chOff x="0" y="0"/>
          <a:chExt cx="0" cy="0"/>
        </a:xfrm>
      </p:grpSpPr>
      <p:sp>
        <p:nvSpPr>
          <p:cNvPr id="549" name="Google Shape;549;p2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t/>
            </a:r>
            <a:endParaRPr/>
          </a:p>
        </p:txBody>
      </p:sp>
      <p:pic>
        <p:nvPicPr>
          <p:cNvPr descr="WhatsApp Image 2023-04-23 at 6.05.25 PM (1)" id="550" name="Google Shape;550;p25"/>
          <p:cNvPicPr preferRelativeResize="0"/>
          <p:nvPr>
            <p:ph idx="1" type="body"/>
          </p:nvPr>
        </p:nvPicPr>
        <p:blipFill rotWithShape="1">
          <a:blip r:embed="rId3">
            <a:alphaModFix/>
          </a:blip>
          <a:srcRect b="0" l="0" r="0" t="0"/>
          <a:stretch/>
        </p:blipFill>
        <p:spPr>
          <a:xfrm>
            <a:off x="838200" y="1691005"/>
            <a:ext cx="10515600" cy="2458085"/>
          </a:xfrm>
          <a:prstGeom prst="rect">
            <a:avLst/>
          </a:prstGeom>
          <a:noFill/>
          <a:ln>
            <a:noFill/>
          </a:ln>
        </p:spPr>
      </p:pic>
    </p:spTree>
  </p:cSld>
  <p:clrMapOvr>
    <a:masterClrMapping/>
  </p:clrMapOvr>
  <mc:AlternateContent>
    <mc:Choice Requires="p14">
      <p:transition spd="slow" p14:dur="1000">
        <p:push/>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5" name="Shape 555"/>
        <p:cNvGrpSpPr/>
        <p:nvPr/>
      </p:nvGrpSpPr>
      <p:grpSpPr>
        <a:xfrm>
          <a:off x="0" y="0"/>
          <a:ext cx="0" cy="0"/>
          <a:chOff x="0" y="0"/>
          <a:chExt cx="0" cy="0"/>
        </a:xfrm>
      </p:grpSpPr>
      <p:sp>
        <p:nvSpPr>
          <p:cNvPr id="556" name="Google Shape;556;p26"/>
          <p:cNvSpPr/>
          <p:nvPr/>
        </p:nvSpPr>
        <p:spPr>
          <a:xfrm>
            <a:off x="4448887" y="0"/>
            <a:ext cx="9877646" cy="6858000"/>
          </a:xfrm>
          <a:prstGeom prst="trapezoid">
            <a:avLst>
              <a:gd fmla="val 25000" name="adj"/>
            </a:avLst>
          </a:prstGeom>
          <a:gradFill>
            <a:gsLst>
              <a:gs pos="0">
                <a:srgbClr val="012D86"/>
              </a:gs>
              <a:gs pos="100000">
                <a:srgbClr val="0E2557"/>
              </a:gs>
            </a:gsLst>
            <a:lin ang="0" scaled="0"/>
          </a:gradFill>
          <a:ln cap="flat" cmpd="sng" w="12700">
            <a:solidFill>
              <a:srgbClr val="012D8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557" name="Google Shape;557;p26"/>
          <p:cNvPicPr preferRelativeResize="0"/>
          <p:nvPr/>
        </p:nvPicPr>
        <p:blipFill rotWithShape="1">
          <a:blip r:embed="rId3">
            <a:alphaModFix/>
          </a:blip>
          <a:srcRect b="2626" l="0" r="0" t="14027"/>
          <a:stretch/>
        </p:blipFill>
        <p:spPr>
          <a:xfrm>
            <a:off x="-3319088" y="938603"/>
            <a:ext cx="9525001" cy="5357813"/>
          </a:xfrm>
          <a:prstGeom prst="parallelogram">
            <a:avLst>
              <a:gd fmla="val 25000" name="adj"/>
            </a:avLst>
          </a:prstGeom>
          <a:noFill/>
          <a:ln>
            <a:noFill/>
          </a:ln>
        </p:spPr>
      </p:pic>
      <p:sp>
        <p:nvSpPr>
          <p:cNvPr id="558" name="Google Shape;558;p26"/>
          <p:cNvSpPr/>
          <p:nvPr/>
        </p:nvSpPr>
        <p:spPr>
          <a:xfrm>
            <a:off x="5023045" y="1637414"/>
            <a:ext cx="1371601" cy="2868117"/>
          </a:xfrm>
          <a:prstGeom prst="parallelogram">
            <a:avLst>
              <a:gd fmla="val 60124" name="adj"/>
            </a:avLst>
          </a:prstGeom>
          <a:solidFill>
            <a:srgbClr val="FFFFFF">
              <a:alpha val="4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59" name="Google Shape;559;p26"/>
          <p:cNvSpPr/>
          <p:nvPr/>
        </p:nvSpPr>
        <p:spPr>
          <a:xfrm>
            <a:off x="5556444" y="4034433"/>
            <a:ext cx="304801" cy="988828"/>
          </a:xfrm>
          <a:prstGeom prst="parallelogram">
            <a:avLst>
              <a:gd fmla="val 95007" name="adj"/>
            </a:avLst>
          </a:prstGeom>
          <a:solidFill>
            <a:schemeClr val="lt1">
              <a:alpha val="4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60" name="Google Shape;560;p26"/>
          <p:cNvSpPr/>
          <p:nvPr/>
        </p:nvSpPr>
        <p:spPr>
          <a:xfrm>
            <a:off x="6308700" y="313365"/>
            <a:ext cx="304801" cy="988828"/>
          </a:xfrm>
          <a:prstGeom prst="parallelogram">
            <a:avLst>
              <a:gd fmla="val 95007" name="adj"/>
            </a:avLst>
          </a:prstGeom>
          <a:solidFill>
            <a:schemeClr val="lt1">
              <a:alpha val="4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61" name="Google Shape;561;p26"/>
          <p:cNvSpPr/>
          <p:nvPr/>
        </p:nvSpPr>
        <p:spPr>
          <a:xfrm>
            <a:off x="5717704" y="121978"/>
            <a:ext cx="199365" cy="723015"/>
          </a:xfrm>
          <a:prstGeom prst="parallelogram">
            <a:avLst>
              <a:gd fmla="val 95007" name="adj"/>
            </a:avLst>
          </a:prstGeom>
          <a:solidFill>
            <a:schemeClr val="lt1">
              <a:alpha val="49803"/>
            </a:schemeClr>
          </a:solidFill>
          <a:ln cap="flat" cmpd="sng" w="12700">
            <a:solidFill>
              <a:srgbClr val="012D8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62" name="Google Shape;562;p26"/>
          <p:cNvSpPr/>
          <p:nvPr/>
        </p:nvSpPr>
        <p:spPr>
          <a:xfrm>
            <a:off x="5037219" y="5805377"/>
            <a:ext cx="379231" cy="869802"/>
          </a:xfrm>
          <a:prstGeom prst="parallelogram">
            <a:avLst>
              <a:gd fmla="val 60124" name="adj"/>
            </a:avLst>
          </a:prstGeom>
          <a:solidFill>
            <a:srgbClr val="FFFFFF">
              <a:alpha val="4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63" name="Google Shape;563;p26"/>
          <p:cNvSpPr/>
          <p:nvPr/>
        </p:nvSpPr>
        <p:spPr>
          <a:xfrm>
            <a:off x="11307777" y="293134"/>
            <a:ext cx="520995" cy="1009059"/>
          </a:xfrm>
          <a:prstGeom prst="parallelogram">
            <a:avLst>
              <a:gd fmla="val 60124" name="adj"/>
            </a:avLst>
          </a:prstGeom>
          <a:solidFill>
            <a:srgbClr val="FFFFFF">
              <a:alpha val="4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64" name="Google Shape;564;p26"/>
          <p:cNvSpPr/>
          <p:nvPr/>
        </p:nvSpPr>
        <p:spPr>
          <a:xfrm>
            <a:off x="11588655" y="844993"/>
            <a:ext cx="304802" cy="628356"/>
          </a:xfrm>
          <a:prstGeom prst="parallelogram">
            <a:avLst>
              <a:gd fmla="val 60124" name="adj"/>
            </a:avLst>
          </a:prstGeom>
          <a:solidFill>
            <a:srgbClr val="FFFFFF">
              <a:alpha val="4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65" name="Google Shape;565;p26"/>
          <p:cNvSpPr txBox="1"/>
          <p:nvPr/>
        </p:nvSpPr>
        <p:spPr>
          <a:xfrm>
            <a:off x="6927215" y="1698625"/>
            <a:ext cx="5264785" cy="82994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lang="en-US" sz="4800">
                <a:solidFill>
                  <a:srgbClr val="F2F2F2"/>
                </a:solidFill>
                <a:latin typeface="Calibri"/>
                <a:ea typeface="Calibri"/>
                <a:cs typeface="Calibri"/>
                <a:sym typeface="Calibri"/>
              </a:rPr>
              <a:t>&lt;MEDIAGNOSE&gt;</a:t>
            </a:r>
            <a:endParaRPr b="1" sz="4800">
              <a:solidFill>
                <a:srgbClr val="F2F2F2"/>
              </a:solidFill>
              <a:latin typeface="Calibri"/>
              <a:ea typeface="Calibri"/>
              <a:cs typeface="Calibri"/>
              <a:sym typeface="Calibri"/>
            </a:endParaRPr>
          </a:p>
        </p:txBody>
      </p:sp>
      <p:sp>
        <p:nvSpPr>
          <p:cNvPr id="566" name="Google Shape;566;p26"/>
          <p:cNvSpPr txBox="1"/>
          <p:nvPr/>
        </p:nvSpPr>
        <p:spPr>
          <a:xfrm>
            <a:off x="6308725" y="2753709"/>
            <a:ext cx="5851501" cy="1106805"/>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1" lang="en-US" sz="5400">
                <a:solidFill>
                  <a:srgbClr val="F2F2F2"/>
                </a:solidFill>
                <a:latin typeface="Calibri"/>
                <a:ea typeface="Calibri"/>
                <a:cs typeface="Calibri"/>
                <a:sym typeface="Calibri"/>
              </a:rPr>
              <a:t>THANK YOU</a:t>
            </a:r>
            <a:r>
              <a:rPr b="1" lang="en-US" sz="6600">
                <a:solidFill>
                  <a:srgbClr val="F2F2F2"/>
                </a:solidFill>
                <a:latin typeface="Calibri"/>
                <a:ea typeface="Calibri"/>
                <a:cs typeface="Calibri"/>
                <a:sym typeface="Calibri"/>
              </a:rPr>
              <a:t>！</a:t>
            </a:r>
            <a:endParaRPr b="1" sz="6600">
              <a:solidFill>
                <a:srgbClr val="F2F2F2"/>
              </a:solidFill>
              <a:latin typeface="Calibri"/>
              <a:ea typeface="Calibri"/>
              <a:cs typeface="Calibri"/>
              <a:sym typeface="Calibri"/>
            </a:endParaRPr>
          </a:p>
        </p:txBody>
      </p:sp>
      <p:sp>
        <p:nvSpPr>
          <p:cNvPr id="567" name="Google Shape;567;p26"/>
          <p:cNvSpPr/>
          <p:nvPr/>
        </p:nvSpPr>
        <p:spPr>
          <a:xfrm>
            <a:off x="7306107" y="4926743"/>
            <a:ext cx="260198" cy="334302"/>
          </a:xfrm>
          <a:custGeom>
            <a:rect b="b" l="l" r="r" t="t"/>
            <a:pathLst>
              <a:path extrusionOk="0" h="6897" w="5367">
                <a:moveTo>
                  <a:pt x="2684" y="3025"/>
                </a:moveTo>
                <a:lnTo>
                  <a:pt x="2684" y="3025"/>
                </a:lnTo>
                <a:lnTo>
                  <a:pt x="2615" y="3026"/>
                </a:lnTo>
                <a:lnTo>
                  <a:pt x="2545" y="3029"/>
                </a:lnTo>
                <a:lnTo>
                  <a:pt x="2478" y="3035"/>
                </a:lnTo>
                <a:lnTo>
                  <a:pt x="2409" y="3043"/>
                </a:lnTo>
                <a:lnTo>
                  <a:pt x="2342" y="3054"/>
                </a:lnTo>
                <a:lnTo>
                  <a:pt x="2275" y="3066"/>
                </a:lnTo>
                <a:lnTo>
                  <a:pt x="2209" y="3081"/>
                </a:lnTo>
                <a:lnTo>
                  <a:pt x="2143" y="3099"/>
                </a:lnTo>
                <a:lnTo>
                  <a:pt x="2077" y="3118"/>
                </a:lnTo>
                <a:lnTo>
                  <a:pt x="2013" y="3140"/>
                </a:lnTo>
                <a:lnTo>
                  <a:pt x="1949" y="3163"/>
                </a:lnTo>
                <a:lnTo>
                  <a:pt x="1886" y="3189"/>
                </a:lnTo>
                <a:lnTo>
                  <a:pt x="1823" y="3217"/>
                </a:lnTo>
                <a:lnTo>
                  <a:pt x="1761" y="3247"/>
                </a:lnTo>
                <a:lnTo>
                  <a:pt x="1700" y="3279"/>
                </a:lnTo>
                <a:lnTo>
                  <a:pt x="1639" y="3313"/>
                </a:lnTo>
                <a:lnTo>
                  <a:pt x="1579" y="3349"/>
                </a:lnTo>
                <a:lnTo>
                  <a:pt x="1521" y="3386"/>
                </a:lnTo>
                <a:lnTo>
                  <a:pt x="1462" y="3426"/>
                </a:lnTo>
                <a:lnTo>
                  <a:pt x="1405" y="3468"/>
                </a:lnTo>
                <a:lnTo>
                  <a:pt x="1348" y="3511"/>
                </a:lnTo>
                <a:lnTo>
                  <a:pt x="1293" y="3556"/>
                </a:lnTo>
                <a:lnTo>
                  <a:pt x="1237" y="3603"/>
                </a:lnTo>
                <a:lnTo>
                  <a:pt x="1183" y="3651"/>
                </a:lnTo>
                <a:lnTo>
                  <a:pt x="1131" y="3702"/>
                </a:lnTo>
                <a:lnTo>
                  <a:pt x="1078" y="3753"/>
                </a:lnTo>
                <a:lnTo>
                  <a:pt x="1027" y="3807"/>
                </a:lnTo>
                <a:lnTo>
                  <a:pt x="976" y="3863"/>
                </a:lnTo>
                <a:lnTo>
                  <a:pt x="927" y="3920"/>
                </a:lnTo>
                <a:lnTo>
                  <a:pt x="880" y="3978"/>
                </a:lnTo>
                <a:lnTo>
                  <a:pt x="833" y="4038"/>
                </a:lnTo>
                <a:lnTo>
                  <a:pt x="786" y="4100"/>
                </a:lnTo>
                <a:lnTo>
                  <a:pt x="741" y="4163"/>
                </a:lnTo>
                <a:lnTo>
                  <a:pt x="698" y="4227"/>
                </a:lnTo>
                <a:lnTo>
                  <a:pt x="655" y="4293"/>
                </a:lnTo>
                <a:lnTo>
                  <a:pt x="613" y="4361"/>
                </a:lnTo>
                <a:lnTo>
                  <a:pt x="573" y="4429"/>
                </a:lnTo>
                <a:lnTo>
                  <a:pt x="533" y="4499"/>
                </a:lnTo>
                <a:lnTo>
                  <a:pt x="495" y="4570"/>
                </a:lnTo>
                <a:lnTo>
                  <a:pt x="458" y="4643"/>
                </a:lnTo>
                <a:lnTo>
                  <a:pt x="423" y="4717"/>
                </a:lnTo>
                <a:lnTo>
                  <a:pt x="388" y="4791"/>
                </a:lnTo>
                <a:lnTo>
                  <a:pt x="356" y="4868"/>
                </a:lnTo>
                <a:lnTo>
                  <a:pt x="324" y="4945"/>
                </a:lnTo>
                <a:lnTo>
                  <a:pt x="294" y="5024"/>
                </a:lnTo>
                <a:lnTo>
                  <a:pt x="265" y="5104"/>
                </a:lnTo>
                <a:lnTo>
                  <a:pt x="238" y="5185"/>
                </a:lnTo>
                <a:lnTo>
                  <a:pt x="211" y="5266"/>
                </a:lnTo>
                <a:lnTo>
                  <a:pt x="186" y="5349"/>
                </a:lnTo>
                <a:lnTo>
                  <a:pt x="163" y="5433"/>
                </a:lnTo>
                <a:lnTo>
                  <a:pt x="141" y="5518"/>
                </a:lnTo>
                <a:lnTo>
                  <a:pt x="121" y="5603"/>
                </a:lnTo>
                <a:lnTo>
                  <a:pt x="102" y="5690"/>
                </a:lnTo>
                <a:lnTo>
                  <a:pt x="85" y="5777"/>
                </a:lnTo>
                <a:lnTo>
                  <a:pt x="69" y="5866"/>
                </a:lnTo>
                <a:lnTo>
                  <a:pt x="54" y="5955"/>
                </a:lnTo>
                <a:lnTo>
                  <a:pt x="42" y="6045"/>
                </a:lnTo>
                <a:lnTo>
                  <a:pt x="31" y="6136"/>
                </a:lnTo>
                <a:lnTo>
                  <a:pt x="22" y="6227"/>
                </a:lnTo>
                <a:lnTo>
                  <a:pt x="14" y="6319"/>
                </a:lnTo>
                <a:lnTo>
                  <a:pt x="8" y="6413"/>
                </a:lnTo>
                <a:lnTo>
                  <a:pt x="4" y="6506"/>
                </a:lnTo>
                <a:lnTo>
                  <a:pt x="1" y="6600"/>
                </a:lnTo>
                <a:lnTo>
                  <a:pt x="0" y="6695"/>
                </a:lnTo>
                <a:lnTo>
                  <a:pt x="1" y="6796"/>
                </a:lnTo>
                <a:lnTo>
                  <a:pt x="5" y="6897"/>
                </a:lnTo>
                <a:lnTo>
                  <a:pt x="5364" y="6897"/>
                </a:lnTo>
                <a:lnTo>
                  <a:pt x="5366" y="6796"/>
                </a:lnTo>
                <a:lnTo>
                  <a:pt x="5367" y="6695"/>
                </a:lnTo>
                <a:lnTo>
                  <a:pt x="5367" y="6600"/>
                </a:lnTo>
                <a:lnTo>
                  <a:pt x="5364" y="6506"/>
                </a:lnTo>
                <a:lnTo>
                  <a:pt x="5359" y="6413"/>
                </a:lnTo>
                <a:lnTo>
                  <a:pt x="5353" y="6319"/>
                </a:lnTo>
                <a:lnTo>
                  <a:pt x="5346" y="6227"/>
                </a:lnTo>
                <a:lnTo>
                  <a:pt x="5337" y="6136"/>
                </a:lnTo>
                <a:lnTo>
                  <a:pt x="5325" y="6045"/>
                </a:lnTo>
                <a:lnTo>
                  <a:pt x="5313" y="5955"/>
                </a:lnTo>
                <a:lnTo>
                  <a:pt x="5298" y="5866"/>
                </a:lnTo>
                <a:lnTo>
                  <a:pt x="5283" y="5777"/>
                </a:lnTo>
                <a:lnTo>
                  <a:pt x="5266" y="5690"/>
                </a:lnTo>
                <a:lnTo>
                  <a:pt x="5247" y="5603"/>
                </a:lnTo>
                <a:lnTo>
                  <a:pt x="5226" y="5518"/>
                </a:lnTo>
                <a:lnTo>
                  <a:pt x="5205" y="5433"/>
                </a:lnTo>
                <a:lnTo>
                  <a:pt x="5181" y="5349"/>
                </a:lnTo>
                <a:lnTo>
                  <a:pt x="5157" y="5266"/>
                </a:lnTo>
                <a:lnTo>
                  <a:pt x="5131" y="5185"/>
                </a:lnTo>
                <a:lnTo>
                  <a:pt x="5103" y="5104"/>
                </a:lnTo>
                <a:lnTo>
                  <a:pt x="5073" y="5024"/>
                </a:lnTo>
                <a:lnTo>
                  <a:pt x="5043" y="4945"/>
                </a:lnTo>
                <a:lnTo>
                  <a:pt x="5012" y="4868"/>
                </a:lnTo>
                <a:lnTo>
                  <a:pt x="4979" y="4791"/>
                </a:lnTo>
                <a:lnTo>
                  <a:pt x="4945" y="4717"/>
                </a:lnTo>
                <a:lnTo>
                  <a:pt x="4909" y="4643"/>
                </a:lnTo>
                <a:lnTo>
                  <a:pt x="4872" y="4570"/>
                </a:lnTo>
                <a:lnTo>
                  <a:pt x="4834" y="4499"/>
                </a:lnTo>
                <a:lnTo>
                  <a:pt x="4796" y="4429"/>
                </a:lnTo>
                <a:lnTo>
                  <a:pt x="4755" y="4361"/>
                </a:lnTo>
                <a:lnTo>
                  <a:pt x="4713" y="4293"/>
                </a:lnTo>
                <a:lnTo>
                  <a:pt x="4671" y="4227"/>
                </a:lnTo>
                <a:lnTo>
                  <a:pt x="4627" y="4163"/>
                </a:lnTo>
                <a:lnTo>
                  <a:pt x="4582" y="4100"/>
                </a:lnTo>
                <a:lnTo>
                  <a:pt x="4536" y="4038"/>
                </a:lnTo>
                <a:lnTo>
                  <a:pt x="4489" y="3978"/>
                </a:lnTo>
                <a:lnTo>
                  <a:pt x="4440" y="3920"/>
                </a:lnTo>
                <a:lnTo>
                  <a:pt x="4391" y="3863"/>
                </a:lnTo>
                <a:lnTo>
                  <a:pt x="4340" y="3807"/>
                </a:lnTo>
                <a:lnTo>
                  <a:pt x="4290" y="3753"/>
                </a:lnTo>
                <a:lnTo>
                  <a:pt x="4238" y="3702"/>
                </a:lnTo>
                <a:lnTo>
                  <a:pt x="4184" y="3651"/>
                </a:lnTo>
                <a:lnTo>
                  <a:pt x="4130" y="3603"/>
                </a:lnTo>
                <a:lnTo>
                  <a:pt x="4076" y="3556"/>
                </a:lnTo>
                <a:lnTo>
                  <a:pt x="4020" y="3511"/>
                </a:lnTo>
                <a:lnTo>
                  <a:pt x="3963" y="3468"/>
                </a:lnTo>
                <a:lnTo>
                  <a:pt x="3906" y="3426"/>
                </a:lnTo>
                <a:lnTo>
                  <a:pt x="3848" y="3386"/>
                </a:lnTo>
                <a:lnTo>
                  <a:pt x="3788" y="3349"/>
                </a:lnTo>
                <a:lnTo>
                  <a:pt x="3728" y="3313"/>
                </a:lnTo>
                <a:lnTo>
                  <a:pt x="3668" y="3279"/>
                </a:lnTo>
                <a:lnTo>
                  <a:pt x="3607" y="3247"/>
                </a:lnTo>
                <a:lnTo>
                  <a:pt x="3545" y="3217"/>
                </a:lnTo>
                <a:lnTo>
                  <a:pt x="3482" y="3189"/>
                </a:lnTo>
                <a:lnTo>
                  <a:pt x="3419" y="3163"/>
                </a:lnTo>
                <a:lnTo>
                  <a:pt x="3355" y="3140"/>
                </a:lnTo>
                <a:lnTo>
                  <a:pt x="3290" y="3118"/>
                </a:lnTo>
                <a:lnTo>
                  <a:pt x="3225" y="3099"/>
                </a:lnTo>
                <a:lnTo>
                  <a:pt x="3159" y="3081"/>
                </a:lnTo>
                <a:lnTo>
                  <a:pt x="3093" y="3066"/>
                </a:lnTo>
                <a:lnTo>
                  <a:pt x="3025" y="3054"/>
                </a:lnTo>
                <a:lnTo>
                  <a:pt x="2958" y="3043"/>
                </a:lnTo>
                <a:lnTo>
                  <a:pt x="2891" y="3035"/>
                </a:lnTo>
                <a:lnTo>
                  <a:pt x="2822" y="3029"/>
                </a:lnTo>
                <a:lnTo>
                  <a:pt x="2753" y="3026"/>
                </a:lnTo>
                <a:lnTo>
                  <a:pt x="2684" y="3025"/>
                </a:lnTo>
                <a:close/>
                <a:moveTo>
                  <a:pt x="2708" y="2647"/>
                </a:moveTo>
                <a:lnTo>
                  <a:pt x="2708" y="2647"/>
                </a:lnTo>
                <a:lnTo>
                  <a:pt x="2743" y="2646"/>
                </a:lnTo>
                <a:lnTo>
                  <a:pt x="2778" y="2645"/>
                </a:lnTo>
                <a:lnTo>
                  <a:pt x="2813" y="2643"/>
                </a:lnTo>
                <a:lnTo>
                  <a:pt x="2847" y="2640"/>
                </a:lnTo>
                <a:lnTo>
                  <a:pt x="2882" y="2636"/>
                </a:lnTo>
                <a:lnTo>
                  <a:pt x="2915" y="2631"/>
                </a:lnTo>
                <a:lnTo>
                  <a:pt x="2949" y="2626"/>
                </a:lnTo>
                <a:lnTo>
                  <a:pt x="2982" y="2620"/>
                </a:lnTo>
                <a:lnTo>
                  <a:pt x="3014" y="2613"/>
                </a:lnTo>
                <a:lnTo>
                  <a:pt x="3047" y="2605"/>
                </a:lnTo>
                <a:lnTo>
                  <a:pt x="3079" y="2596"/>
                </a:lnTo>
                <a:lnTo>
                  <a:pt x="3112" y="2587"/>
                </a:lnTo>
                <a:lnTo>
                  <a:pt x="3144" y="2577"/>
                </a:lnTo>
                <a:lnTo>
                  <a:pt x="3175" y="2566"/>
                </a:lnTo>
                <a:lnTo>
                  <a:pt x="3205" y="2555"/>
                </a:lnTo>
                <a:lnTo>
                  <a:pt x="3236" y="2542"/>
                </a:lnTo>
                <a:lnTo>
                  <a:pt x="3266" y="2530"/>
                </a:lnTo>
                <a:lnTo>
                  <a:pt x="3297" y="2517"/>
                </a:lnTo>
                <a:lnTo>
                  <a:pt x="3326" y="2502"/>
                </a:lnTo>
                <a:lnTo>
                  <a:pt x="3355" y="2487"/>
                </a:lnTo>
                <a:lnTo>
                  <a:pt x="3383" y="2472"/>
                </a:lnTo>
                <a:lnTo>
                  <a:pt x="3411" y="2455"/>
                </a:lnTo>
                <a:lnTo>
                  <a:pt x="3439" y="2438"/>
                </a:lnTo>
                <a:lnTo>
                  <a:pt x="3466" y="2421"/>
                </a:lnTo>
                <a:lnTo>
                  <a:pt x="3493" y="2403"/>
                </a:lnTo>
                <a:lnTo>
                  <a:pt x="3519" y="2384"/>
                </a:lnTo>
                <a:lnTo>
                  <a:pt x="3545" y="2365"/>
                </a:lnTo>
                <a:lnTo>
                  <a:pt x="3571" y="2345"/>
                </a:lnTo>
                <a:lnTo>
                  <a:pt x="3596" y="2324"/>
                </a:lnTo>
                <a:lnTo>
                  <a:pt x="3619" y="2303"/>
                </a:lnTo>
                <a:lnTo>
                  <a:pt x="3643" y="2282"/>
                </a:lnTo>
                <a:lnTo>
                  <a:pt x="3667" y="2259"/>
                </a:lnTo>
                <a:lnTo>
                  <a:pt x="3689" y="2237"/>
                </a:lnTo>
                <a:lnTo>
                  <a:pt x="3711" y="2213"/>
                </a:lnTo>
                <a:lnTo>
                  <a:pt x="3733" y="2189"/>
                </a:lnTo>
                <a:lnTo>
                  <a:pt x="3754" y="2165"/>
                </a:lnTo>
                <a:lnTo>
                  <a:pt x="3774" y="2140"/>
                </a:lnTo>
                <a:lnTo>
                  <a:pt x="3795" y="2115"/>
                </a:lnTo>
                <a:lnTo>
                  <a:pt x="3814" y="2089"/>
                </a:lnTo>
                <a:lnTo>
                  <a:pt x="3832" y="2063"/>
                </a:lnTo>
                <a:lnTo>
                  <a:pt x="3850" y="2036"/>
                </a:lnTo>
                <a:lnTo>
                  <a:pt x="3868" y="2010"/>
                </a:lnTo>
                <a:lnTo>
                  <a:pt x="3884" y="1983"/>
                </a:lnTo>
                <a:lnTo>
                  <a:pt x="3900" y="1954"/>
                </a:lnTo>
                <a:lnTo>
                  <a:pt x="3915" y="1925"/>
                </a:lnTo>
                <a:lnTo>
                  <a:pt x="3930" y="1897"/>
                </a:lnTo>
                <a:lnTo>
                  <a:pt x="3944" y="1868"/>
                </a:lnTo>
                <a:lnTo>
                  <a:pt x="3957" y="1839"/>
                </a:lnTo>
                <a:lnTo>
                  <a:pt x="3970" y="1808"/>
                </a:lnTo>
                <a:lnTo>
                  <a:pt x="3981" y="1778"/>
                </a:lnTo>
                <a:lnTo>
                  <a:pt x="3993" y="1748"/>
                </a:lnTo>
                <a:lnTo>
                  <a:pt x="4003" y="1717"/>
                </a:lnTo>
                <a:lnTo>
                  <a:pt x="4012" y="1686"/>
                </a:lnTo>
                <a:lnTo>
                  <a:pt x="4021" y="1654"/>
                </a:lnTo>
                <a:lnTo>
                  <a:pt x="4029" y="1622"/>
                </a:lnTo>
                <a:lnTo>
                  <a:pt x="4036" y="1590"/>
                </a:lnTo>
                <a:lnTo>
                  <a:pt x="4042" y="1557"/>
                </a:lnTo>
                <a:lnTo>
                  <a:pt x="4048" y="1525"/>
                </a:lnTo>
                <a:lnTo>
                  <a:pt x="4052" y="1492"/>
                </a:lnTo>
                <a:lnTo>
                  <a:pt x="4057" y="1459"/>
                </a:lnTo>
                <a:lnTo>
                  <a:pt x="4060" y="1425"/>
                </a:lnTo>
                <a:lnTo>
                  <a:pt x="4062" y="1391"/>
                </a:lnTo>
                <a:lnTo>
                  <a:pt x="4063" y="1357"/>
                </a:lnTo>
                <a:lnTo>
                  <a:pt x="4063" y="1324"/>
                </a:lnTo>
                <a:lnTo>
                  <a:pt x="4063" y="1289"/>
                </a:lnTo>
                <a:lnTo>
                  <a:pt x="4062" y="1255"/>
                </a:lnTo>
                <a:lnTo>
                  <a:pt x="4060" y="1221"/>
                </a:lnTo>
                <a:lnTo>
                  <a:pt x="4057" y="1188"/>
                </a:lnTo>
                <a:lnTo>
                  <a:pt x="4052" y="1155"/>
                </a:lnTo>
                <a:lnTo>
                  <a:pt x="4048" y="1121"/>
                </a:lnTo>
                <a:lnTo>
                  <a:pt x="4042" y="1089"/>
                </a:lnTo>
                <a:lnTo>
                  <a:pt x="4036" y="1057"/>
                </a:lnTo>
                <a:lnTo>
                  <a:pt x="4029" y="1025"/>
                </a:lnTo>
                <a:lnTo>
                  <a:pt x="4021" y="993"/>
                </a:lnTo>
                <a:lnTo>
                  <a:pt x="4012" y="962"/>
                </a:lnTo>
                <a:lnTo>
                  <a:pt x="4003" y="930"/>
                </a:lnTo>
                <a:lnTo>
                  <a:pt x="3993" y="899"/>
                </a:lnTo>
                <a:lnTo>
                  <a:pt x="3981" y="868"/>
                </a:lnTo>
                <a:lnTo>
                  <a:pt x="3970" y="838"/>
                </a:lnTo>
                <a:lnTo>
                  <a:pt x="3957" y="809"/>
                </a:lnTo>
                <a:lnTo>
                  <a:pt x="3944" y="778"/>
                </a:lnTo>
                <a:lnTo>
                  <a:pt x="3930" y="750"/>
                </a:lnTo>
                <a:lnTo>
                  <a:pt x="3915" y="721"/>
                </a:lnTo>
                <a:lnTo>
                  <a:pt x="3900" y="693"/>
                </a:lnTo>
                <a:lnTo>
                  <a:pt x="3884" y="665"/>
                </a:lnTo>
                <a:lnTo>
                  <a:pt x="3868" y="638"/>
                </a:lnTo>
                <a:lnTo>
                  <a:pt x="3850" y="610"/>
                </a:lnTo>
                <a:lnTo>
                  <a:pt x="3832" y="584"/>
                </a:lnTo>
                <a:lnTo>
                  <a:pt x="3814" y="557"/>
                </a:lnTo>
                <a:lnTo>
                  <a:pt x="3795" y="532"/>
                </a:lnTo>
                <a:lnTo>
                  <a:pt x="3774" y="506"/>
                </a:lnTo>
                <a:lnTo>
                  <a:pt x="3754" y="481"/>
                </a:lnTo>
                <a:lnTo>
                  <a:pt x="3733" y="458"/>
                </a:lnTo>
                <a:lnTo>
                  <a:pt x="3711" y="433"/>
                </a:lnTo>
                <a:lnTo>
                  <a:pt x="3689" y="411"/>
                </a:lnTo>
                <a:lnTo>
                  <a:pt x="3667" y="388"/>
                </a:lnTo>
                <a:lnTo>
                  <a:pt x="3643" y="366"/>
                </a:lnTo>
                <a:lnTo>
                  <a:pt x="3619" y="344"/>
                </a:lnTo>
                <a:lnTo>
                  <a:pt x="3596" y="323"/>
                </a:lnTo>
                <a:lnTo>
                  <a:pt x="3571" y="303"/>
                </a:lnTo>
                <a:lnTo>
                  <a:pt x="3545" y="282"/>
                </a:lnTo>
                <a:lnTo>
                  <a:pt x="3519" y="263"/>
                </a:lnTo>
                <a:lnTo>
                  <a:pt x="3493" y="244"/>
                </a:lnTo>
                <a:lnTo>
                  <a:pt x="3466" y="226"/>
                </a:lnTo>
                <a:lnTo>
                  <a:pt x="3439" y="208"/>
                </a:lnTo>
                <a:lnTo>
                  <a:pt x="3411" y="191"/>
                </a:lnTo>
                <a:lnTo>
                  <a:pt x="3383" y="176"/>
                </a:lnTo>
                <a:lnTo>
                  <a:pt x="3355" y="160"/>
                </a:lnTo>
                <a:lnTo>
                  <a:pt x="3326" y="145"/>
                </a:lnTo>
                <a:lnTo>
                  <a:pt x="3297" y="131"/>
                </a:lnTo>
                <a:lnTo>
                  <a:pt x="3266" y="117"/>
                </a:lnTo>
                <a:lnTo>
                  <a:pt x="3236" y="104"/>
                </a:lnTo>
                <a:lnTo>
                  <a:pt x="3205" y="92"/>
                </a:lnTo>
                <a:lnTo>
                  <a:pt x="3175" y="80"/>
                </a:lnTo>
                <a:lnTo>
                  <a:pt x="3144" y="70"/>
                </a:lnTo>
                <a:lnTo>
                  <a:pt x="3112" y="60"/>
                </a:lnTo>
                <a:lnTo>
                  <a:pt x="3079" y="51"/>
                </a:lnTo>
                <a:lnTo>
                  <a:pt x="3047" y="42"/>
                </a:lnTo>
                <a:lnTo>
                  <a:pt x="3014" y="34"/>
                </a:lnTo>
                <a:lnTo>
                  <a:pt x="2982" y="27"/>
                </a:lnTo>
                <a:lnTo>
                  <a:pt x="2949" y="20"/>
                </a:lnTo>
                <a:lnTo>
                  <a:pt x="2915" y="15"/>
                </a:lnTo>
                <a:lnTo>
                  <a:pt x="2882" y="10"/>
                </a:lnTo>
                <a:lnTo>
                  <a:pt x="2847" y="7"/>
                </a:lnTo>
                <a:lnTo>
                  <a:pt x="2813" y="4"/>
                </a:lnTo>
                <a:lnTo>
                  <a:pt x="2778" y="1"/>
                </a:lnTo>
                <a:lnTo>
                  <a:pt x="2743" y="0"/>
                </a:lnTo>
                <a:lnTo>
                  <a:pt x="2708" y="0"/>
                </a:lnTo>
                <a:lnTo>
                  <a:pt x="2673" y="0"/>
                </a:lnTo>
                <a:lnTo>
                  <a:pt x="2639" y="1"/>
                </a:lnTo>
                <a:lnTo>
                  <a:pt x="2605" y="4"/>
                </a:lnTo>
                <a:lnTo>
                  <a:pt x="2570" y="7"/>
                </a:lnTo>
                <a:lnTo>
                  <a:pt x="2536" y="10"/>
                </a:lnTo>
                <a:lnTo>
                  <a:pt x="2503" y="15"/>
                </a:lnTo>
                <a:lnTo>
                  <a:pt x="2469" y="20"/>
                </a:lnTo>
                <a:lnTo>
                  <a:pt x="2436" y="27"/>
                </a:lnTo>
                <a:lnTo>
                  <a:pt x="2402" y="34"/>
                </a:lnTo>
                <a:lnTo>
                  <a:pt x="2370" y="42"/>
                </a:lnTo>
                <a:lnTo>
                  <a:pt x="2338" y="51"/>
                </a:lnTo>
                <a:lnTo>
                  <a:pt x="2306" y="60"/>
                </a:lnTo>
                <a:lnTo>
                  <a:pt x="2274" y="70"/>
                </a:lnTo>
                <a:lnTo>
                  <a:pt x="2243" y="80"/>
                </a:lnTo>
                <a:lnTo>
                  <a:pt x="2212" y="92"/>
                </a:lnTo>
                <a:lnTo>
                  <a:pt x="2181" y="104"/>
                </a:lnTo>
                <a:lnTo>
                  <a:pt x="2152" y="117"/>
                </a:lnTo>
                <a:lnTo>
                  <a:pt x="2121" y="131"/>
                </a:lnTo>
                <a:lnTo>
                  <a:pt x="2092" y="145"/>
                </a:lnTo>
                <a:lnTo>
                  <a:pt x="2063" y="160"/>
                </a:lnTo>
                <a:lnTo>
                  <a:pt x="2035" y="176"/>
                </a:lnTo>
                <a:lnTo>
                  <a:pt x="2007" y="191"/>
                </a:lnTo>
                <a:lnTo>
                  <a:pt x="1979" y="208"/>
                </a:lnTo>
                <a:lnTo>
                  <a:pt x="1952" y="226"/>
                </a:lnTo>
                <a:lnTo>
                  <a:pt x="1925" y="244"/>
                </a:lnTo>
                <a:lnTo>
                  <a:pt x="1899" y="263"/>
                </a:lnTo>
                <a:lnTo>
                  <a:pt x="1873" y="282"/>
                </a:lnTo>
                <a:lnTo>
                  <a:pt x="1847" y="303"/>
                </a:lnTo>
                <a:lnTo>
                  <a:pt x="1822" y="323"/>
                </a:lnTo>
                <a:lnTo>
                  <a:pt x="1797" y="344"/>
                </a:lnTo>
                <a:lnTo>
                  <a:pt x="1774" y="366"/>
                </a:lnTo>
                <a:lnTo>
                  <a:pt x="1751" y="388"/>
                </a:lnTo>
                <a:lnTo>
                  <a:pt x="1728" y="411"/>
                </a:lnTo>
                <a:lnTo>
                  <a:pt x="1706" y="433"/>
                </a:lnTo>
                <a:lnTo>
                  <a:pt x="1685" y="458"/>
                </a:lnTo>
                <a:lnTo>
                  <a:pt x="1664" y="481"/>
                </a:lnTo>
                <a:lnTo>
                  <a:pt x="1643" y="506"/>
                </a:lnTo>
                <a:lnTo>
                  <a:pt x="1623" y="532"/>
                </a:lnTo>
                <a:lnTo>
                  <a:pt x="1604" y="557"/>
                </a:lnTo>
                <a:lnTo>
                  <a:pt x="1586" y="584"/>
                </a:lnTo>
                <a:lnTo>
                  <a:pt x="1568" y="610"/>
                </a:lnTo>
                <a:lnTo>
                  <a:pt x="1550" y="638"/>
                </a:lnTo>
                <a:lnTo>
                  <a:pt x="1533" y="665"/>
                </a:lnTo>
                <a:lnTo>
                  <a:pt x="1517" y="693"/>
                </a:lnTo>
                <a:lnTo>
                  <a:pt x="1503" y="721"/>
                </a:lnTo>
                <a:lnTo>
                  <a:pt x="1488" y="750"/>
                </a:lnTo>
                <a:lnTo>
                  <a:pt x="1474" y="778"/>
                </a:lnTo>
                <a:lnTo>
                  <a:pt x="1461" y="809"/>
                </a:lnTo>
                <a:lnTo>
                  <a:pt x="1448" y="838"/>
                </a:lnTo>
                <a:lnTo>
                  <a:pt x="1436" y="868"/>
                </a:lnTo>
                <a:lnTo>
                  <a:pt x="1425" y="899"/>
                </a:lnTo>
                <a:lnTo>
                  <a:pt x="1415" y="930"/>
                </a:lnTo>
                <a:lnTo>
                  <a:pt x="1406" y="962"/>
                </a:lnTo>
                <a:lnTo>
                  <a:pt x="1397" y="993"/>
                </a:lnTo>
                <a:lnTo>
                  <a:pt x="1389" y="1025"/>
                </a:lnTo>
                <a:lnTo>
                  <a:pt x="1381" y="1057"/>
                </a:lnTo>
                <a:lnTo>
                  <a:pt x="1376" y="1089"/>
                </a:lnTo>
                <a:lnTo>
                  <a:pt x="1370" y="1121"/>
                </a:lnTo>
                <a:lnTo>
                  <a:pt x="1366" y="1155"/>
                </a:lnTo>
                <a:lnTo>
                  <a:pt x="1361" y="1188"/>
                </a:lnTo>
                <a:lnTo>
                  <a:pt x="1358" y="1221"/>
                </a:lnTo>
                <a:lnTo>
                  <a:pt x="1355" y="1255"/>
                </a:lnTo>
                <a:lnTo>
                  <a:pt x="1354" y="1289"/>
                </a:lnTo>
                <a:lnTo>
                  <a:pt x="1354" y="1324"/>
                </a:lnTo>
                <a:lnTo>
                  <a:pt x="1354" y="1357"/>
                </a:lnTo>
                <a:lnTo>
                  <a:pt x="1355" y="1391"/>
                </a:lnTo>
                <a:lnTo>
                  <a:pt x="1358" y="1425"/>
                </a:lnTo>
                <a:lnTo>
                  <a:pt x="1361" y="1459"/>
                </a:lnTo>
                <a:lnTo>
                  <a:pt x="1366" y="1492"/>
                </a:lnTo>
                <a:lnTo>
                  <a:pt x="1370" y="1525"/>
                </a:lnTo>
                <a:lnTo>
                  <a:pt x="1376" y="1557"/>
                </a:lnTo>
                <a:lnTo>
                  <a:pt x="1381" y="1590"/>
                </a:lnTo>
                <a:lnTo>
                  <a:pt x="1389" y="1622"/>
                </a:lnTo>
                <a:lnTo>
                  <a:pt x="1397" y="1654"/>
                </a:lnTo>
                <a:lnTo>
                  <a:pt x="1406" y="1686"/>
                </a:lnTo>
                <a:lnTo>
                  <a:pt x="1415" y="1717"/>
                </a:lnTo>
                <a:lnTo>
                  <a:pt x="1425" y="1748"/>
                </a:lnTo>
                <a:lnTo>
                  <a:pt x="1436" y="1778"/>
                </a:lnTo>
                <a:lnTo>
                  <a:pt x="1448" y="1808"/>
                </a:lnTo>
                <a:lnTo>
                  <a:pt x="1461" y="1839"/>
                </a:lnTo>
                <a:lnTo>
                  <a:pt x="1474" y="1868"/>
                </a:lnTo>
                <a:lnTo>
                  <a:pt x="1488" y="1897"/>
                </a:lnTo>
                <a:lnTo>
                  <a:pt x="1503" y="1925"/>
                </a:lnTo>
                <a:lnTo>
                  <a:pt x="1517" y="1954"/>
                </a:lnTo>
                <a:lnTo>
                  <a:pt x="1533" y="1983"/>
                </a:lnTo>
                <a:lnTo>
                  <a:pt x="1550" y="2010"/>
                </a:lnTo>
                <a:lnTo>
                  <a:pt x="1568" y="2036"/>
                </a:lnTo>
                <a:lnTo>
                  <a:pt x="1586" y="2063"/>
                </a:lnTo>
                <a:lnTo>
                  <a:pt x="1604" y="2089"/>
                </a:lnTo>
                <a:lnTo>
                  <a:pt x="1623" y="2115"/>
                </a:lnTo>
                <a:lnTo>
                  <a:pt x="1643" y="2140"/>
                </a:lnTo>
                <a:lnTo>
                  <a:pt x="1664" y="2165"/>
                </a:lnTo>
                <a:lnTo>
                  <a:pt x="1685" y="2189"/>
                </a:lnTo>
                <a:lnTo>
                  <a:pt x="1706" y="2213"/>
                </a:lnTo>
                <a:lnTo>
                  <a:pt x="1728" y="2237"/>
                </a:lnTo>
                <a:lnTo>
                  <a:pt x="1751" y="2259"/>
                </a:lnTo>
                <a:lnTo>
                  <a:pt x="1774" y="2282"/>
                </a:lnTo>
                <a:lnTo>
                  <a:pt x="1797" y="2303"/>
                </a:lnTo>
                <a:lnTo>
                  <a:pt x="1822" y="2324"/>
                </a:lnTo>
                <a:lnTo>
                  <a:pt x="1847" y="2345"/>
                </a:lnTo>
                <a:lnTo>
                  <a:pt x="1873" y="2365"/>
                </a:lnTo>
                <a:lnTo>
                  <a:pt x="1899" y="2384"/>
                </a:lnTo>
                <a:lnTo>
                  <a:pt x="1925" y="2403"/>
                </a:lnTo>
                <a:lnTo>
                  <a:pt x="1952" y="2421"/>
                </a:lnTo>
                <a:lnTo>
                  <a:pt x="1979" y="2438"/>
                </a:lnTo>
                <a:lnTo>
                  <a:pt x="2007" y="2455"/>
                </a:lnTo>
                <a:lnTo>
                  <a:pt x="2035" y="2472"/>
                </a:lnTo>
                <a:lnTo>
                  <a:pt x="2063" y="2487"/>
                </a:lnTo>
                <a:lnTo>
                  <a:pt x="2092" y="2502"/>
                </a:lnTo>
                <a:lnTo>
                  <a:pt x="2121" y="2517"/>
                </a:lnTo>
                <a:lnTo>
                  <a:pt x="2152" y="2530"/>
                </a:lnTo>
                <a:lnTo>
                  <a:pt x="2181" y="2542"/>
                </a:lnTo>
                <a:lnTo>
                  <a:pt x="2212" y="2555"/>
                </a:lnTo>
                <a:lnTo>
                  <a:pt x="2243" y="2566"/>
                </a:lnTo>
                <a:lnTo>
                  <a:pt x="2274" y="2577"/>
                </a:lnTo>
                <a:lnTo>
                  <a:pt x="2306" y="2587"/>
                </a:lnTo>
                <a:lnTo>
                  <a:pt x="2338" y="2596"/>
                </a:lnTo>
                <a:lnTo>
                  <a:pt x="2370" y="2605"/>
                </a:lnTo>
                <a:lnTo>
                  <a:pt x="2402" y="2613"/>
                </a:lnTo>
                <a:lnTo>
                  <a:pt x="2436" y="2620"/>
                </a:lnTo>
                <a:lnTo>
                  <a:pt x="2469" y="2626"/>
                </a:lnTo>
                <a:lnTo>
                  <a:pt x="2503" y="2631"/>
                </a:lnTo>
                <a:lnTo>
                  <a:pt x="2536" y="2636"/>
                </a:lnTo>
                <a:lnTo>
                  <a:pt x="2570" y="2640"/>
                </a:lnTo>
                <a:lnTo>
                  <a:pt x="2605" y="2643"/>
                </a:lnTo>
                <a:lnTo>
                  <a:pt x="2639" y="2645"/>
                </a:lnTo>
                <a:lnTo>
                  <a:pt x="2673" y="2646"/>
                </a:lnTo>
                <a:lnTo>
                  <a:pt x="2708" y="2647"/>
                </a:lnTo>
                <a:close/>
              </a:path>
            </a:pathLst>
          </a:cu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568" name="Google Shape;568;p26"/>
          <p:cNvSpPr/>
          <p:nvPr/>
        </p:nvSpPr>
        <p:spPr>
          <a:xfrm>
            <a:off x="7250624" y="4370787"/>
            <a:ext cx="315915" cy="315915"/>
          </a:xfrm>
          <a:custGeom>
            <a:rect b="b" l="l" r="r" t="t"/>
            <a:pathLst>
              <a:path extrusionOk="0" h="3280" w="3280">
                <a:moveTo>
                  <a:pt x="2952" y="3280"/>
                </a:moveTo>
                <a:cubicBezTo>
                  <a:pt x="328" y="3280"/>
                  <a:pt x="328" y="3280"/>
                  <a:pt x="328" y="3280"/>
                </a:cubicBezTo>
                <a:cubicBezTo>
                  <a:pt x="147" y="3280"/>
                  <a:pt x="0" y="3133"/>
                  <a:pt x="0" y="2952"/>
                </a:cubicBezTo>
                <a:cubicBezTo>
                  <a:pt x="0" y="1443"/>
                  <a:pt x="0" y="1443"/>
                  <a:pt x="0" y="1443"/>
                </a:cubicBezTo>
                <a:cubicBezTo>
                  <a:pt x="203" y="1443"/>
                  <a:pt x="203" y="1443"/>
                  <a:pt x="203" y="1443"/>
                </a:cubicBezTo>
                <a:cubicBezTo>
                  <a:pt x="202" y="2013"/>
                  <a:pt x="197" y="2755"/>
                  <a:pt x="197" y="2755"/>
                </a:cubicBezTo>
                <a:cubicBezTo>
                  <a:pt x="197" y="2936"/>
                  <a:pt x="410" y="3083"/>
                  <a:pt x="591" y="3083"/>
                </a:cubicBezTo>
                <a:cubicBezTo>
                  <a:pt x="2690" y="3083"/>
                  <a:pt x="2690" y="3083"/>
                  <a:pt x="2690" y="3083"/>
                </a:cubicBezTo>
                <a:cubicBezTo>
                  <a:pt x="2871" y="3083"/>
                  <a:pt x="3083" y="2936"/>
                  <a:pt x="3083" y="2755"/>
                </a:cubicBezTo>
                <a:cubicBezTo>
                  <a:pt x="3083" y="2755"/>
                  <a:pt x="3079" y="1996"/>
                  <a:pt x="3078" y="1443"/>
                </a:cubicBezTo>
                <a:cubicBezTo>
                  <a:pt x="3280" y="1443"/>
                  <a:pt x="3280" y="1443"/>
                  <a:pt x="3280" y="1443"/>
                </a:cubicBezTo>
                <a:cubicBezTo>
                  <a:pt x="3280" y="2952"/>
                  <a:pt x="3280" y="2952"/>
                  <a:pt x="3280" y="2952"/>
                </a:cubicBezTo>
                <a:cubicBezTo>
                  <a:pt x="3280" y="3133"/>
                  <a:pt x="3133" y="3280"/>
                  <a:pt x="2952" y="3280"/>
                </a:cubicBezTo>
                <a:close/>
                <a:moveTo>
                  <a:pt x="2544" y="2238"/>
                </a:moveTo>
                <a:cubicBezTo>
                  <a:pt x="2562" y="2272"/>
                  <a:pt x="2572" y="2313"/>
                  <a:pt x="2572" y="2361"/>
                </a:cubicBezTo>
                <a:cubicBezTo>
                  <a:pt x="2572" y="2422"/>
                  <a:pt x="2556" y="2479"/>
                  <a:pt x="2525" y="2534"/>
                </a:cubicBezTo>
                <a:cubicBezTo>
                  <a:pt x="2493" y="2590"/>
                  <a:pt x="2448" y="2632"/>
                  <a:pt x="2389" y="2662"/>
                </a:cubicBezTo>
                <a:cubicBezTo>
                  <a:pt x="2330" y="2692"/>
                  <a:pt x="2252" y="2707"/>
                  <a:pt x="2156" y="2707"/>
                </a:cubicBezTo>
                <a:cubicBezTo>
                  <a:pt x="2062" y="2707"/>
                  <a:pt x="1987" y="2696"/>
                  <a:pt x="1933" y="2674"/>
                </a:cubicBezTo>
                <a:cubicBezTo>
                  <a:pt x="1879" y="2651"/>
                  <a:pt x="1834" y="2619"/>
                  <a:pt x="1799" y="2577"/>
                </a:cubicBezTo>
                <a:cubicBezTo>
                  <a:pt x="1764" y="2534"/>
                  <a:pt x="1738" y="2481"/>
                  <a:pt x="1719" y="2416"/>
                </a:cubicBezTo>
                <a:cubicBezTo>
                  <a:pt x="2006" y="2378"/>
                  <a:pt x="2006" y="2378"/>
                  <a:pt x="2006" y="2378"/>
                </a:cubicBezTo>
                <a:cubicBezTo>
                  <a:pt x="2017" y="2436"/>
                  <a:pt x="2034" y="2476"/>
                  <a:pt x="2058" y="2498"/>
                </a:cubicBezTo>
                <a:cubicBezTo>
                  <a:pt x="2082" y="2521"/>
                  <a:pt x="2112" y="2532"/>
                  <a:pt x="2149" y="2532"/>
                </a:cubicBezTo>
                <a:cubicBezTo>
                  <a:pt x="2187" y="2532"/>
                  <a:pt x="2219" y="2518"/>
                  <a:pt x="2245" y="2490"/>
                </a:cubicBezTo>
                <a:cubicBezTo>
                  <a:pt x="2270" y="2461"/>
                  <a:pt x="2283" y="2424"/>
                  <a:pt x="2283" y="2377"/>
                </a:cubicBezTo>
                <a:cubicBezTo>
                  <a:pt x="2283" y="2329"/>
                  <a:pt x="2271" y="2292"/>
                  <a:pt x="2246" y="2265"/>
                </a:cubicBezTo>
                <a:cubicBezTo>
                  <a:pt x="2221" y="2239"/>
                  <a:pt x="2188" y="2226"/>
                  <a:pt x="2146" y="2226"/>
                </a:cubicBezTo>
                <a:cubicBezTo>
                  <a:pt x="2123" y="2226"/>
                  <a:pt x="2092" y="2232"/>
                  <a:pt x="2053" y="2243"/>
                </a:cubicBezTo>
                <a:cubicBezTo>
                  <a:pt x="2068" y="2038"/>
                  <a:pt x="2068" y="2038"/>
                  <a:pt x="2068" y="2038"/>
                </a:cubicBezTo>
                <a:cubicBezTo>
                  <a:pt x="2084" y="2040"/>
                  <a:pt x="2096" y="2042"/>
                  <a:pt x="2105" y="2042"/>
                </a:cubicBezTo>
                <a:cubicBezTo>
                  <a:pt x="2142" y="2042"/>
                  <a:pt x="2174" y="2030"/>
                  <a:pt x="2199" y="2006"/>
                </a:cubicBezTo>
                <a:cubicBezTo>
                  <a:pt x="2224" y="1982"/>
                  <a:pt x="2237" y="1953"/>
                  <a:pt x="2237" y="1920"/>
                </a:cubicBezTo>
                <a:cubicBezTo>
                  <a:pt x="2237" y="1889"/>
                  <a:pt x="2227" y="1864"/>
                  <a:pt x="2208" y="1845"/>
                </a:cubicBezTo>
                <a:cubicBezTo>
                  <a:pt x="2190" y="1826"/>
                  <a:pt x="2164" y="1817"/>
                  <a:pt x="2131" y="1817"/>
                </a:cubicBezTo>
                <a:cubicBezTo>
                  <a:pt x="2097" y="1817"/>
                  <a:pt x="2070" y="1827"/>
                  <a:pt x="2049" y="1847"/>
                </a:cubicBezTo>
                <a:cubicBezTo>
                  <a:pt x="2027" y="1868"/>
                  <a:pt x="2013" y="1904"/>
                  <a:pt x="2006" y="1955"/>
                </a:cubicBezTo>
                <a:cubicBezTo>
                  <a:pt x="1734" y="1906"/>
                  <a:pt x="1734" y="1906"/>
                  <a:pt x="1734" y="1906"/>
                </a:cubicBezTo>
                <a:cubicBezTo>
                  <a:pt x="1757" y="1820"/>
                  <a:pt x="1800" y="1753"/>
                  <a:pt x="1864" y="1708"/>
                </a:cubicBezTo>
                <a:cubicBezTo>
                  <a:pt x="1928" y="1662"/>
                  <a:pt x="2019" y="1638"/>
                  <a:pt x="2136" y="1638"/>
                </a:cubicBezTo>
                <a:cubicBezTo>
                  <a:pt x="2271" y="1638"/>
                  <a:pt x="2369" y="1664"/>
                  <a:pt x="2429" y="1714"/>
                </a:cubicBezTo>
                <a:cubicBezTo>
                  <a:pt x="2489" y="1764"/>
                  <a:pt x="2519" y="1827"/>
                  <a:pt x="2519" y="1903"/>
                </a:cubicBezTo>
                <a:cubicBezTo>
                  <a:pt x="2519" y="1948"/>
                  <a:pt x="2507" y="1989"/>
                  <a:pt x="2483" y="2025"/>
                </a:cubicBezTo>
                <a:cubicBezTo>
                  <a:pt x="2458" y="2061"/>
                  <a:pt x="2421" y="2092"/>
                  <a:pt x="2372" y="2120"/>
                </a:cubicBezTo>
                <a:cubicBezTo>
                  <a:pt x="2412" y="2130"/>
                  <a:pt x="2442" y="2141"/>
                  <a:pt x="2464" y="2154"/>
                </a:cubicBezTo>
                <a:cubicBezTo>
                  <a:pt x="2498" y="2175"/>
                  <a:pt x="2524" y="2203"/>
                  <a:pt x="2544" y="2238"/>
                </a:cubicBezTo>
                <a:close/>
                <a:moveTo>
                  <a:pt x="1569" y="2689"/>
                </a:moveTo>
                <a:cubicBezTo>
                  <a:pt x="707" y="2689"/>
                  <a:pt x="707" y="2689"/>
                  <a:pt x="707" y="2689"/>
                </a:cubicBezTo>
                <a:cubicBezTo>
                  <a:pt x="717" y="2604"/>
                  <a:pt x="747" y="2524"/>
                  <a:pt x="797" y="2449"/>
                </a:cubicBezTo>
                <a:cubicBezTo>
                  <a:pt x="847" y="2374"/>
                  <a:pt x="941" y="2286"/>
                  <a:pt x="1079" y="2184"/>
                </a:cubicBezTo>
                <a:cubicBezTo>
                  <a:pt x="1163" y="2121"/>
                  <a:pt x="1217" y="2074"/>
                  <a:pt x="1240" y="2042"/>
                </a:cubicBezTo>
                <a:cubicBezTo>
                  <a:pt x="1264" y="2009"/>
                  <a:pt x="1275" y="1978"/>
                  <a:pt x="1275" y="1949"/>
                </a:cubicBezTo>
                <a:cubicBezTo>
                  <a:pt x="1275" y="1918"/>
                  <a:pt x="1264" y="1891"/>
                  <a:pt x="1241" y="1869"/>
                </a:cubicBezTo>
                <a:cubicBezTo>
                  <a:pt x="1217" y="1846"/>
                  <a:pt x="1188" y="1835"/>
                  <a:pt x="1153" y="1835"/>
                </a:cubicBezTo>
                <a:cubicBezTo>
                  <a:pt x="1116" y="1835"/>
                  <a:pt x="1086" y="1847"/>
                  <a:pt x="1063" y="1869"/>
                </a:cubicBezTo>
                <a:cubicBezTo>
                  <a:pt x="1040" y="1893"/>
                  <a:pt x="1024" y="1907"/>
                  <a:pt x="1016" y="1965"/>
                </a:cubicBezTo>
                <a:cubicBezTo>
                  <a:pt x="729" y="1968"/>
                  <a:pt x="729" y="1968"/>
                  <a:pt x="729" y="1968"/>
                </a:cubicBezTo>
                <a:cubicBezTo>
                  <a:pt x="740" y="1887"/>
                  <a:pt x="761" y="1824"/>
                  <a:pt x="791" y="1779"/>
                </a:cubicBezTo>
                <a:cubicBezTo>
                  <a:pt x="821" y="1734"/>
                  <a:pt x="863" y="1699"/>
                  <a:pt x="918" y="1675"/>
                </a:cubicBezTo>
                <a:cubicBezTo>
                  <a:pt x="972" y="1651"/>
                  <a:pt x="1048" y="1638"/>
                  <a:pt x="1145" y="1638"/>
                </a:cubicBezTo>
                <a:cubicBezTo>
                  <a:pt x="1246" y="1638"/>
                  <a:pt x="1325" y="1650"/>
                  <a:pt x="1381" y="1673"/>
                </a:cubicBezTo>
                <a:cubicBezTo>
                  <a:pt x="1437" y="1696"/>
                  <a:pt x="1481" y="1731"/>
                  <a:pt x="1513" y="1779"/>
                </a:cubicBezTo>
                <a:cubicBezTo>
                  <a:pt x="1545" y="1827"/>
                  <a:pt x="1561" y="1880"/>
                  <a:pt x="1561" y="1939"/>
                </a:cubicBezTo>
                <a:cubicBezTo>
                  <a:pt x="1561" y="2002"/>
                  <a:pt x="1543" y="2062"/>
                  <a:pt x="1506" y="2120"/>
                </a:cubicBezTo>
                <a:cubicBezTo>
                  <a:pt x="1469" y="2177"/>
                  <a:pt x="1402" y="2240"/>
                  <a:pt x="1305" y="2309"/>
                </a:cubicBezTo>
                <a:cubicBezTo>
                  <a:pt x="1247" y="2348"/>
                  <a:pt x="1209" y="2376"/>
                  <a:pt x="1189" y="2392"/>
                </a:cubicBezTo>
                <a:cubicBezTo>
                  <a:pt x="1170" y="2408"/>
                  <a:pt x="1147" y="2429"/>
                  <a:pt x="1120" y="2455"/>
                </a:cubicBezTo>
                <a:cubicBezTo>
                  <a:pt x="1569" y="2455"/>
                  <a:pt x="1569" y="2455"/>
                  <a:pt x="1569" y="2455"/>
                </a:cubicBezTo>
                <a:lnTo>
                  <a:pt x="1569" y="2689"/>
                </a:lnTo>
                <a:close/>
                <a:moveTo>
                  <a:pt x="0" y="590"/>
                </a:moveTo>
                <a:cubicBezTo>
                  <a:pt x="0" y="409"/>
                  <a:pt x="147" y="262"/>
                  <a:pt x="328" y="262"/>
                </a:cubicBezTo>
                <a:cubicBezTo>
                  <a:pt x="460" y="262"/>
                  <a:pt x="460" y="262"/>
                  <a:pt x="460" y="262"/>
                </a:cubicBezTo>
                <a:cubicBezTo>
                  <a:pt x="460" y="918"/>
                  <a:pt x="460" y="918"/>
                  <a:pt x="460" y="918"/>
                </a:cubicBezTo>
                <a:cubicBezTo>
                  <a:pt x="460" y="1063"/>
                  <a:pt x="577" y="1180"/>
                  <a:pt x="722" y="1180"/>
                </a:cubicBezTo>
                <a:cubicBezTo>
                  <a:pt x="867" y="1180"/>
                  <a:pt x="984" y="1063"/>
                  <a:pt x="984" y="918"/>
                </a:cubicBezTo>
                <a:cubicBezTo>
                  <a:pt x="984" y="262"/>
                  <a:pt x="984" y="262"/>
                  <a:pt x="984" y="262"/>
                </a:cubicBezTo>
                <a:cubicBezTo>
                  <a:pt x="2296" y="262"/>
                  <a:pt x="2296" y="262"/>
                  <a:pt x="2296" y="262"/>
                </a:cubicBezTo>
                <a:cubicBezTo>
                  <a:pt x="2296" y="918"/>
                  <a:pt x="2296" y="918"/>
                  <a:pt x="2296" y="918"/>
                </a:cubicBezTo>
                <a:cubicBezTo>
                  <a:pt x="2296" y="1063"/>
                  <a:pt x="2414" y="1180"/>
                  <a:pt x="2559" y="1180"/>
                </a:cubicBezTo>
                <a:cubicBezTo>
                  <a:pt x="2703" y="1180"/>
                  <a:pt x="2821" y="1063"/>
                  <a:pt x="2821" y="918"/>
                </a:cubicBezTo>
                <a:cubicBezTo>
                  <a:pt x="2821" y="262"/>
                  <a:pt x="2821" y="262"/>
                  <a:pt x="2821" y="262"/>
                </a:cubicBezTo>
                <a:cubicBezTo>
                  <a:pt x="2952" y="262"/>
                  <a:pt x="2952" y="262"/>
                  <a:pt x="2952" y="262"/>
                </a:cubicBezTo>
                <a:cubicBezTo>
                  <a:pt x="3133" y="262"/>
                  <a:pt x="3280" y="409"/>
                  <a:pt x="3280" y="590"/>
                </a:cubicBezTo>
                <a:cubicBezTo>
                  <a:pt x="3280" y="1312"/>
                  <a:pt x="3280" y="1312"/>
                  <a:pt x="3280" y="1312"/>
                </a:cubicBezTo>
                <a:cubicBezTo>
                  <a:pt x="1876" y="1312"/>
                  <a:pt x="1575" y="1312"/>
                  <a:pt x="0" y="1312"/>
                </a:cubicBezTo>
                <a:lnTo>
                  <a:pt x="0" y="590"/>
                </a:lnTo>
                <a:close/>
                <a:moveTo>
                  <a:pt x="2559" y="1049"/>
                </a:moveTo>
                <a:cubicBezTo>
                  <a:pt x="2450" y="1049"/>
                  <a:pt x="2362" y="961"/>
                  <a:pt x="2362" y="852"/>
                </a:cubicBezTo>
                <a:cubicBezTo>
                  <a:pt x="2362" y="197"/>
                  <a:pt x="2362" y="197"/>
                  <a:pt x="2362" y="197"/>
                </a:cubicBezTo>
                <a:cubicBezTo>
                  <a:pt x="2362" y="88"/>
                  <a:pt x="2450" y="0"/>
                  <a:pt x="2559" y="0"/>
                </a:cubicBezTo>
                <a:cubicBezTo>
                  <a:pt x="2667" y="0"/>
                  <a:pt x="2755" y="88"/>
                  <a:pt x="2755" y="197"/>
                </a:cubicBezTo>
                <a:cubicBezTo>
                  <a:pt x="2755" y="852"/>
                  <a:pt x="2755" y="852"/>
                  <a:pt x="2755" y="852"/>
                </a:cubicBezTo>
                <a:cubicBezTo>
                  <a:pt x="2755" y="961"/>
                  <a:pt x="2667" y="1049"/>
                  <a:pt x="2559" y="1049"/>
                </a:cubicBezTo>
                <a:close/>
                <a:moveTo>
                  <a:pt x="722" y="1049"/>
                </a:moveTo>
                <a:cubicBezTo>
                  <a:pt x="613" y="1049"/>
                  <a:pt x="525" y="961"/>
                  <a:pt x="525" y="852"/>
                </a:cubicBezTo>
                <a:cubicBezTo>
                  <a:pt x="525" y="197"/>
                  <a:pt x="525" y="197"/>
                  <a:pt x="525" y="197"/>
                </a:cubicBezTo>
                <a:cubicBezTo>
                  <a:pt x="525" y="88"/>
                  <a:pt x="613" y="0"/>
                  <a:pt x="722" y="0"/>
                </a:cubicBezTo>
                <a:cubicBezTo>
                  <a:pt x="831" y="0"/>
                  <a:pt x="919" y="88"/>
                  <a:pt x="919" y="197"/>
                </a:cubicBezTo>
                <a:cubicBezTo>
                  <a:pt x="919" y="852"/>
                  <a:pt x="919" y="852"/>
                  <a:pt x="919" y="852"/>
                </a:cubicBezTo>
                <a:cubicBezTo>
                  <a:pt x="919" y="961"/>
                  <a:pt x="831" y="1049"/>
                  <a:pt x="722" y="1049"/>
                </a:cubicBezTo>
                <a:close/>
              </a:path>
            </a:pathLst>
          </a:custGeom>
          <a:solidFill>
            <a:srgbClr val="FFFFFF"/>
          </a:solidFill>
          <a:ln>
            <a:noFill/>
          </a:ln>
        </p:spPr>
        <p:txBody>
          <a:bodyPr anchorCtr="1"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69" name="Google Shape;569;p26"/>
          <p:cNvSpPr/>
          <p:nvPr/>
        </p:nvSpPr>
        <p:spPr>
          <a:xfrm>
            <a:off x="7930515" y="4926965"/>
            <a:ext cx="3657600" cy="52197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400">
                <a:solidFill>
                  <a:srgbClr val="F2F2F2"/>
                </a:solidFill>
                <a:latin typeface="Calibri"/>
                <a:ea typeface="Calibri"/>
                <a:cs typeface="Calibri"/>
                <a:sym typeface="Calibri"/>
              </a:rPr>
              <a:t>Reporter：Niharik Jain, Prakhar Saxena, Prikshit Saini</a:t>
            </a:r>
            <a:endParaRPr b="1" sz="1400">
              <a:solidFill>
                <a:srgbClr val="F2F2F2"/>
              </a:solidFill>
              <a:latin typeface="Calibri"/>
              <a:ea typeface="Calibri"/>
              <a:cs typeface="Calibri"/>
              <a:sym typeface="Calibri"/>
            </a:endParaRPr>
          </a:p>
        </p:txBody>
      </p:sp>
      <p:sp>
        <p:nvSpPr>
          <p:cNvPr id="570" name="Google Shape;570;p26"/>
          <p:cNvSpPr/>
          <p:nvPr/>
        </p:nvSpPr>
        <p:spPr>
          <a:xfrm>
            <a:off x="7757207" y="4370411"/>
            <a:ext cx="1525270" cy="30670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400">
                <a:solidFill>
                  <a:srgbClr val="F2F2F2"/>
                </a:solidFill>
                <a:latin typeface="Calibri"/>
                <a:ea typeface="Calibri"/>
                <a:cs typeface="Calibri"/>
                <a:sym typeface="Calibri"/>
              </a:rPr>
              <a:t>Date：23.12.2022</a:t>
            </a:r>
            <a:endParaRPr b="1" sz="1400">
              <a:solidFill>
                <a:srgbClr val="F2F2F2"/>
              </a:solidFill>
              <a:latin typeface="Calibri"/>
              <a:ea typeface="Calibri"/>
              <a:cs typeface="Calibri"/>
              <a:sym typeface="Calibri"/>
            </a:endParaRPr>
          </a:p>
        </p:txBody>
      </p:sp>
    </p:spTree>
  </p:cSld>
  <p:clrMapOvr>
    <a:masterClrMapping/>
  </p:clrMapOvr>
  <p:transition spd="slow" p14:dur="1500">
    <p:random/>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4">
                                  <p:stCondLst>
                                    <p:cond delay="0"/>
                                  </p:stCondLst>
                                  <p:childTnLst>
                                    <p:set>
                                      <p:cBhvr>
                                        <p:cTn dur="1" fill="hold">
                                          <p:stCondLst>
                                            <p:cond delay="0"/>
                                          </p:stCondLst>
                                        </p:cTn>
                                        <p:tgtEl>
                                          <p:spTgt spid="557"/>
                                        </p:tgtEl>
                                        <p:attrNameLst>
                                          <p:attrName>style.visibility</p:attrName>
                                        </p:attrNameLst>
                                      </p:cBhvr>
                                      <p:to>
                                        <p:strVal val="visible"/>
                                      </p:to>
                                    </p:set>
                                    <p:anim calcmode="lin" valueType="num">
                                      <p:cBhvr additive="base">
                                        <p:cTn dur="500"/>
                                        <p:tgtEl>
                                          <p:spTgt spid="557"/>
                                        </p:tgtEl>
                                        <p:attrNameLst>
                                          <p:attrName>ppt_y</p:attrName>
                                        </p:attrNameLst>
                                      </p:cBhvr>
                                      <p:tavLst>
                                        <p:tav fmla="" tm="0">
                                          <p:val>
                                            <p:strVal val="#ppt_y+1"/>
                                          </p:val>
                                        </p:tav>
                                        <p:tav fmla="" tm="100000">
                                          <p:val>
                                            <p:strVal val="#ppt_y"/>
                                          </p:val>
                                        </p:tav>
                                      </p:tavLst>
                                    </p:anim>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556"/>
                                        </p:tgtEl>
                                        <p:attrNameLst>
                                          <p:attrName>style.visibility</p:attrName>
                                        </p:attrNameLst>
                                      </p:cBhvr>
                                      <p:to>
                                        <p:strVal val="visible"/>
                                      </p:to>
                                    </p:set>
                                    <p:animEffect filter="fade" transition="in">
                                      <p:cBhvr>
                                        <p:cTn dur="500"/>
                                        <p:tgtEl>
                                          <p:spTgt spid="556"/>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561"/>
                                        </p:tgtEl>
                                        <p:attrNameLst>
                                          <p:attrName>style.visibility</p:attrName>
                                        </p:attrNameLst>
                                      </p:cBhvr>
                                      <p:to>
                                        <p:strVal val="visible"/>
                                      </p:to>
                                    </p:set>
                                    <p:animEffect filter="fade" transition="in">
                                      <p:cBhvr>
                                        <p:cTn dur="1000"/>
                                        <p:tgtEl>
                                          <p:spTgt spid="561"/>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560"/>
                                        </p:tgtEl>
                                        <p:attrNameLst>
                                          <p:attrName>style.visibility</p:attrName>
                                        </p:attrNameLst>
                                      </p:cBhvr>
                                      <p:to>
                                        <p:strVal val="visible"/>
                                      </p:to>
                                    </p:set>
                                    <p:animEffect filter="fade" transition="in">
                                      <p:cBhvr>
                                        <p:cTn dur="1000"/>
                                        <p:tgtEl>
                                          <p:spTgt spid="560"/>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558"/>
                                        </p:tgtEl>
                                        <p:attrNameLst>
                                          <p:attrName>style.visibility</p:attrName>
                                        </p:attrNameLst>
                                      </p:cBhvr>
                                      <p:to>
                                        <p:strVal val="visible"/>
                                      </p:to>
                                    </p:set>
                                    <p:animEffect filter="fade" transition="in">
                                      <p:cBhvr>
                                        <p:cTn dur="1000"/>
                                        <p:tgtEl>
                                          <p:spTgt spid="558"/>
                                        </p:tgtEl>
                                      </p:cBhvr>
                                    </p:animEffect>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559"/>
                                        </p:tgtEl>
                                        <p:attrNameLst>
                                          <p:attrName>style.visibility</p:attrName>
                                        </p:attrNameLst>
                                      </p:cBhvr>
                                      <p:to>
                                        <p:strVal val="visible"/>
                                      </p:to>
                                    </p:set>
                                    <p:animEffect filter="fade" transition="in">
                                      <p:cBhvr>
                                        <p:cTn dur="1000"/>
                                        <p:tgtEl>
                                          <p:spTgt spid="559"/>
                                        </p:tgtEl>
                                      </p:cBhvr>
                                    </p:animEffect>
                                  </p:childTnLst>
                                </p:cTn>
                              </p:par>
                            </p:childTnLst>
                          </p:cTn>
                        </p:par>
                        <p:par>
                          <p:cTn fill="hold">
                            <p:stCondLst>
                              <p:cond delay="5000"/>
                            </p:stCondLst>
                            <p:childTnLst>
                              <p:par>
                                <p:cTn fill="hold" nodeType="afterEffect" presetClass="entr" presetID="10" presetSubtype="0">
                                  <p:stCondLst>
                                    <p:cond delay="0"/>
                                  </p:stCondLst>
                                  <p:childTnLst>
                                    <p:set>
                                      <p:cBhvr>
                                        <p:cTn dur="1" fill="hold">
                                          <p:stCondLst>
                                            <p:cond delay="0"/>
                                          </p:stCondLst>
                                        </p:cTn>
                                        <p:tgtEl>
                                          <p:spTgt spid="562"/>
                                        </p:tgtEl>
                                        <p:attrNameLst>
                                          <p:attrName>style.visibility</p:attrName>
                                        </p:attrNameLst>
                                      </p:cBhvr>
                                      <p:to>
                                        <p:strVal val="visible"/>
                                      </p:to>
                                    </p:set>
                                    <p:animEffect filter="fade" transition="in">
                                      <p:cBhvr>
                                        <p:cTn dur="1000"/>
                                        <p:tgtEl>
                                          <p:spTgt spid="562"/>
                                        </p:tgtEl>
                                      </p:cBhvr>
                                    </p:animEffect>
                                  </p:childTnLst>
                                </p:cTn>
                              </p:par>
                            </p:childTnLst>
                          </p:cTn>
                        </p:par>
                        <p:par>
                          <p:cTn fill="hold">
                            <p:stCondLst>
                              <p:cond delay="6000"/>
                            </p:stCondLst>
                            <p:childTnLst>
                              <p:par>
                                <p:cTn fill="hold" nodeType="afterEffect" presetClass="entr" presetID="10" presetSubtype="0">
                                  <p:stCondLst>
                                    <p:cond delay="0"/>
                                  </p:stCondLst>
                                  <p:childTnLst>
                                    <p:set>
                                      <p:cBhvr>
                                        <p:cTn dur="1" fill="hold">
                                          <p:stCondLst>
                                            <p:cond delay="0"/>
                                          </p:stCondLst>
                                        </p:cTn>
                                        <p:tgtEl>
                                          <p:spTgt spid="563"/>
                                        </p:tgtEl>
                                        <p:attrNameLst>
                                          <p:attrName>style.visibility</p:attrName>
                                        </p:attrNameLst>
                                      </p:cBhvr>
                                      <p:to>
                                        <p:strVal val="visible"/>
                                      </p:to>
                                    </p:set>
                                    <p:animEffect filter="fade" transition="in">
                                      <p:cBhvr>
                                        <p:cTn dur="1000"/>
                                        <p:tgtEl>
                                          <p:spTgt spid="563"/>
                                        </p:tgtEl>
                                      </p:cBhvr>
                                    </p:animEffect>
                                  </p:childTnLst>
                                </p:cTn>
                              </p:par>
                            </p:childTnLst>
                          </p:cTn>
                        </p:par>
                        <p:par>
                          <p:cTn fill="hold">
                            <p:stCondLst>
                              <p:cond delay="7000"/>
                            </p:stCondLst>
                            <p:childTnLst>
                              <p:par>
                                <p:cTn fill="hold" nodeType="afterEffect" presetClass="entr" presetID="10" presetSubtype="0">
                                  <p:stCondLst>
                                    <p:cond delay="0"/>
                                  </p:stCondLst>
                                  <p:childTnLst>
                                    <p:set>
                                      <p:cBhvr>
                                        <p:cTn dur="1" fill="hold">
                                          <p:stCondLst>
                                            <p:cond delay="0"/>
                                          </p:stCondLst>
                                        </p:cTn>
                                        <p:tgtEl>
                                          <p:spTgt spid="564"/>
                                        </p:tgtEl>
                                        <p:attrNameLst>
                                          <p:attrName>style.visibility</p:attrName>
                                        </p:attrNameLst>
                                      </p:cBhvr>
                                      <p:to>
                                        <p:strVal val="visible"/>
                                      </p:to>
                                    </p:set>
                                    <p:animEffect filter="fade" transition="in">
                                      <p:cBhvr>
                                        <p:cTn dur="1000"/>
                                        <p:tgtEl>
                                          <p:spTgt spid="564"/>
                                        </p:tgtEl>
                                      </p:cBhvr>
                                    </p:animEffect>
                                  </p:childTnLst>
                                </p:cTn>
                              </p:par>
                            </p:childTnLst>
                          </p:cTn>
                        </p:par>
                        <p:par>
                          <p:cTn fill="hold">
                            <p:stCondLst>
                              <p:cond delay="8000"/>
                            </p:stCondLst>
                            <p:childTnLst>
                              <p:par>
                                <p:cTn fill="hold" nodeType="afterEffect" presetClass="entr" presetID="10" presetSubtype="0">
                                  <p:stCondLst>
                                    <p:cond delay="0"/>
                                  </p:stCondLst>
                                  <p:childTnLst>
                                    <p:set>
                                      <p:cBhvr>
                                        <p:cTn dur="1" fill="hold">
                                          <p:stCondLst>
                                            <p:cond delay="0"/>
                                          </p:stCondLst>
                                        </p:cTn>
                                        <p:tgtEl>
                                          <p:spTgt spid="565"/>
                                        </p:tgtEl>
                                        <p:attrNameLst>
                                          <p:attrName>style.visibility</p:attrName>
                                        </p:attrNameLst>
                                      </p:cBhvr>
                                      <p:to>
                                        <p:strVal val="visible"/>
                                      </p:to>
                                    </p:set>
                                    <p:animEffect filter="fade" transition="in">
                                      <p:cBhvr>
                                        <p:cTn dur="1000"/>
                                        <p:tgtEl>
                                          <p:spTgt spid="565"/>
                                        </p:tgtEl>
                                      </p:cBhvr>
                                    </p:animEffect>
                                  </p:childTnLst>
                                </p:cTn>
                              </p:par>
                            </p:childTnLst>
                          </p:cTn>
                        </p:par>
                        <p:par>
                          <p:cTn fill="hold">
                            <p:stCondLst>
                              <p:cond delay="9000"/>
                            </p:stCondLst>
                            <p:childTnLst>
                              <p:par>
                                <p:cTn fill="hold" nodeType="afterEffect" presetClass="entr" presetID="10" presetSubtype="0">
                                  <p:stCondLst>
                                    <p:cond delay="0"/>
                                  </p:stCondLst>
                                  <p:childTnLst>
                                    <p:set>
                                      <p:cBhvr>
                                        <p:cTn dur="1" fill="hold">
                                          <p:stCondLst>
                                            <p:cond delay="0"/>
                                          </p:stCondLst>
                                        </p:cTn>
                                        <p:tgtEl>
                                          <p:spTgt spid="566"/>
                                        </p:tgtEl>
                                        <p:attrNameLst>
                                          <p:attrName>style.visibility</p:attrName>
                                        </p:attrNameLst>
                                      </p:cBhvr>
                                      <p:to>
                                        <p:strVal val="visible"/>
                                      </p:to>
                                    </p:set>
                                    <p:animEffect filter="fade" transition="in">
                                      <p:cBhvr>
                                        <p:cTn dur="1000"/>
                                        <p:tgtEl>
                                          <p:spTgt spid="566"/>
                                        </p:tgtEl>
                                      </p:cBhvr>
                                    </p:animEffect>
                                  </p:childTnLst>
                                </p:cTn>
                              </p:par>
                            </p:childTnLst>
                          </p:cTn>
                        </p:par>
                        <p:par>
                          <p:cTn fill="hold">
                            <p:stCondLst>
                              <p:cond delay="10000"/>
                            </p:stCondLst>
                            <p:childTnLst>
                              <p:par>
                                <p:cTn fill="hold" nodeType="afterEffect" presetClass="entr" presetID="10" presetSubtype="0">
                                  <p:stCondLst>
                                    <p:cond delay="0"/>
                                  </p:stCondLst>
                                  <p:childTnLst>
                                    <p:set>
                                      <p:cBhvr>
                                        <p:cTn dur="1" fill="hold">
                                          <p:stCondLst>
                                            <p:cond delay="0"/>
                                          </p:stCondLst>
                                        </p:cTn>
                                        <p:tgtEl>
                                          <p:spTgt spid="568"/>
                                        </p:tgtEl>
                                        <p:attrNameLst>
                                          <p:attrName>style.visibility</p:attrName>
                                        </p:attrNameLst>
                                      </p:cBhvr>
                                      <p:to>
                                        <p:strVal val="visible"/>
                                      </p:to>
                                    </p:set>
                                    <p:animEffect filter="fade" transition="in">
                                      <p:cBhvr>
                                        <p:cTn dur="1000"/>
                                        <p:tgtEl>
                                          <p:spTgt spid="568"/>
                                        </p:tgtEl>
                                      </p:cBhvr>
                                    </p:animEffect>
                                  </p:childTnLst>
                                </p:cTn>
                              </p:par>
                            </p:childTnLst>
                          </p:cTn>
                        </p:par>
                        <p:par>
                          <p:cTn fill="hold">
                            <p:stCondLst>
                              <p:cond delay="11000"/>
                            </p:stCondLst>
                            <p:childTnLst>
                              <p:par>
                                <p:cTn fill="hold" nodeType="afterEffect" presetClass="entr" presetID="10" presetSubtype="0">
                                  <p:stCondLst>
                                    <p:cond delay="0"/>
                                  </p:stCondLst>
                                  <p:childTnLst>
                                    <p:set>
                                      <p:cBhvr>
                                        <p:cTn dur="1" fill="hold">
                                          <p:stCondLst>
                                            <p:cond delay="0"/>
                                          </p:stCondLst>
                                        </p:cTn>
                                        <p:tgtEl>
                                          <p:spTgt spid="569"/>
                                        </p:tgtEl>
                                        <p:attrNameLst>
                                          <p:attrName>style.visibility</p:attrName>
                                        </p:attrNameLst>
                                      </p:cBhvr>
                                      <p:to>
                                        <p:strVal val="visible"/>
                                      </p:to>
                                    </p:set>
                                    <p:animEffect filter="fade" transition="in">
                                      <p:cBhvr>
                                        <p:cTn dur="1000"/>
                                        <p:tgtEl>
                                          <p:spTgt spid="569"/>
                                        </p:tgtEl>
                                      </p:cBhvr>
                                    </p:animEffect>
                                  </p:childTnLst>
                                </p:cTn>
                              </p:par>
                            </p:childTnLst>
                          </p:cTn>
                        </p:par>
                        <p:par>
                          <p:cTn fill="hold">
                            <p:stCondLst>
                              <p:cond delay="12000"/>
                            </p:stCondLst>
                            <p:childTnLst>
                              <p:par>
                                <p:cTn fill="hold" nodeType="afterEffect" presetClass="entr" presetID="10" presetSubtype="0">
                                  <p:stCondLst>
                                    <p:cond delay="0"/>
                                  </p:stCondLst>
                                  <p:childTnLst>
                                    <p:set>
                                      <p:cBhvr>
                                        <p:cTn dur="1" fill="hold">
                                          <p:stCondLst>
                                            <p:cond delay="0"/>
                                          </p:stCondLst>
                                        </p:cTn>
                                        <p:tgtEl>
                                          <p:spTgt spid="567"/>
                                        </p:tgtEl>
                                        <p:attrNameLst>
                                          <p:attrName>style.visibility</p:attrName>
                                        </p:attrNameLst>
                                      </p:cBhvr>
                                      <p:to>
                                        <p:strVal val="visible"/>
                                      </p:to>
                                    </p:set>
                                    <p:animEffect filter="fade" transition="in">
                                      <p:cBhvr>
                                        <p:cTn dur="1000"/>
                                        <p:tgtEl>
                                          <p:spTgt spid="567"/>
                                        </p:tgtEl>
                                      </p:cBhvr>
                                    </p:animEffect>
                                  </p:childTnLst>
                                </p:cTn>
                              </p:par>
                            </p:childTnLst>
                          </p:cTn>
                        </p:par>
                        <p:par>
                          <p:cTn fill="hold">
                            <p:stCondLst>
                              <p:cond delay="13000"/>
                            </p:stCondLst>
                            <p:childTnLst>
                              <p:par>
                                <p:cTn fill="hold" nodeType="afterEffect" presetClass="entr" presetID="10" presetSubtype="0">
                                  <p:stCondLst>
                                    <p:cond delay="0"/>
                                  </p:stCondLst>
                                  <p:childTnLst>
                                    <p:set>
                                      <p:cBhvr>
                                        <p:cTn dur="1" fill="hold">
                                          <p:stCondLst>
                                            <p:cond delay="0"/>
                                          </p:stCondLst>
                                        </p:cTn>
                                        <p:tgtEl>
                                          <p:spTgt spid="570"/>
                                        </p:tgtEl>
                                        <p:attrNameLst>
                                          <p:attrName>style.visibility</p:attrName>
                                        </p:attrNameLst>
                                      </p:cBhvr>
                                      <p:to>
                                        <p:strVal val="visible"/>
                                      </p:to>
                                    </p:set>
                                    <p:animEffect filter="fade" transition="in">
                                      <p:cBhvr>
                                        <p:cTn dur="1000"/>
                                        <p:tgtEl>
                                          <p:spTgt spid="57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3"/>
          <p:cNvSpPr/>
          <p:nvPr/>
        </p:nvSpPr>
        <p:spPr>
          <a:xfrm>
            <a:off x="491320" y="0"/>
            <a:ext cx="1310185" cy="6858000"/>
          </a:xfrm>
          <a:prstGeom prst="rect">
            <a:avLst/>
          </a:prstGeom>
          <a:gradFill>
            <a:gsLst>
              <a:gs pos="0">
                <a:srgbClr val="012D86"/>
              </a:gs>
              <a:gs pos="100000">
                <a:srgbClr val="0E2557"/>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124" name="Google Shape;124;p3"/>
          <p:cNvPicPr preferRelativeResize="0"/>
          <p:nvPr/>
        </p:nvPicPr>
        <p:blipFill rotWithShape="1">
          <a:blip r:embed="rId3">
            <a:alphaModFix/>
          </a:blip>
          <a:srcRect b="0" l="39872" r="8611" t="0"/>
          <a:stretch/>
        </p:blipFill>
        <p:spPr>
          <a:xfrm>
            <a:off x="873455" y="454641"/>
            <a:ext cx="4597630" cy="5948718"/>
          </a:xfrm>
          <a:prstGeom prst="rect">
            <a:avLst/>
          </a:prstGeom>
          <a:noFill/>
          <a:ln>
            <a:noFill/>
          </a:ln>
        </p:spPr>
      </p:pic>
      <p:sp>
        <p:nvSpPr>
          <p:cNvPr id="125" name="Google Shape;125;p3"/>
          <p:cNvSpPr/>
          <p:nvPr/>
        </p:nvSpPr>
        <p:spPr>
          <a:xfrm>
            <a:off x="2060813" y="1460310"/>
            <a:ext cx="3589360" cy="4107977"/>
          </a:xfrm>
          <a:prstGeom prst="rect">
            <a:avLst/>
          </a:prstGeom>
          <a:noFill/>
          <a:ln cap="flat" cmpd="sng" w="28575">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6" name="Google Shape;126;p3"/>
          <p:cNvSpPr/>
          <p:nvPr/>
        </p:nvSpPr>
        <p:spPr>
          <a:xfrm>
            <a:off x="5650173" y="1647967"/>
            <a:ext cx="4094328" cy="1282890"/>
          </a:xfrm>
          <a:prstGeom prst="rect">
            <a:avLst/>
          </a:prstGeom>
          <a:solidFill>
            <a:srgbClr val="1F3864">
              <a:alpha val="400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6600">
                <a:solidFill>
                  <a:srgbClr val="595959"/>
                </a:solidFill>
                <a:latin typeface="Calibri"/>
                <a:ea typeface="Calibri"/>
                <a:cs typeface="Calibri"/>
                <a:sym typeface="Calibri"/>
              </a:rPr>
              <a:t>PART 01</a:t>
            </a:r>
            <a:endParaRPr b="1" sz="6600">
              <a:solidFill>
                <a:srgbClr val="595959"/>
              </a:solidFill>
              <a:latin typeface="Calibri"/>
              <a:ea typeface="Calibri"/>
              <a:cs typeface="Calibri"/>
              <a:sym typeface="Calibri"/>
            </a:endParaRPr>
          </a:p>
        </p:txBody>
      </p:sp>
      <p:sp>
        <p:nvSpPr>
          <p:cNvPr id="127" name="Google Shape;127;p3"/>
          <p:cNvSpPr/>
          <p:nvPr/>
        </p:nvSpPr>
        <p:spPr>
          <a:xfrm>
            <a:off x="5650173" y="3223429"/>
            <a:ext cx="6338780" cy="1426193"/>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4800">
                <a:solidFill>
                  <a:srgbClr val="595959"/>
                </a:solidFill>
                <a:latin typeface="Calibri"/>
                <a:ea typeface="Calibri"/>
                <a:cs typeface="Calibri"/>
                <a:sym typeface="Calibri"/>
              </a:rPr>
              <a:t>INTRODUCTION to MEDIAGNOSE</a:t>
            </a:r>
            <a:endParaRPr b="1" sz="4800">
              <a:solidFill>
                <a:srgbClr val="595959"/>
              </a:solidFill>
              <a:latin typeface="Calibri"/>
              <a:ea typeface="Calibri"/>
              <a:cs typeface="Calibri"/>
              <a:sym typeface="Calibri"/>
            </a:endParaRPr>
          </a:p>
        </p:txBody>
      </p:sp>
      <p:sp>
        <p:nvSpPr>
          <p:cNvPr id="128" name="Google Shape;128;p3"/>
          <p:cNvSpPr/>
          <p:nvPr/>
        </p:nvSpPr>
        <p:spPr>
          <a:xfrm>
            <a:off x="5909481" y="4674357"/>
            <a:ext cx="6079472" cy="1071351"/>
          </a:xfrm>
          <a:prstGeom prst="rect">
            <a:avLst/>
          </a:prstGeom>
          <a:noFill/>
          <a:ln>
            <a:noFill/>
          </a:ln>
        </p:spPr>
        <p:txBody>
          <a:bodyPr anchorCtr="0" anchor="ctr" bIns="45700" lIns="91425" spcFirstLastPara="1" rIns="91425" wrap="square" tIns="45700">
            <a:noAutofit/>
          </a:bodyPr>
          <a:lstStyle/>
          <a:p>
            <a:pPr indent="0" lvl="0" marL="0" marR="0" rtl="0" algn="ctr">
              <a:lnSpc>
                <a:spcPct val="150000"/>
              </a:lnSpc>
              <a:spcBef>
                <a:spcPts val="0"/>
              </a:spcBef>
              <a:spcAft>
                <a:spcPts val="0"/>
              </a:spcAft>
              <a:buNone/>
            </a:pPr>
            <a:r>
              <a:rPr b="1" lang="en-US" sz="1600">
                <a:solidFill>
                  <a:srgbClr val="595959"/>
                </a:solidFill>
                <a:latin typeface="Calibri"/>
                <a:ea typeface="Calibri"/>
                <a:cs typeface="Calibri"/>
                <a:sym typeface="Calibri"/>
              </a:rPr>
              <a:t>AIM and OBJECTIVE</a:t>
            </a:r>
            <a:endParaRPr b="1" sz="1600">
              <a:solidFill>
                <a:srgbClr val="595959"/>
              </a:solidFill>
              <a:latin typeface="Calibri"/>
              <a:ea typeface="Calibri"/>
              <a:cs typeface="Calibri"/>
              <a:sym typeface="Calibri"/>
            </a:endParaRPr>
          </a:p>
        </p:txBody>
      </p:sp>
    </p:spTree>
  </p:cSld>
  <p:clrMapOvr>
    <a:masterClrMapping/>
  </p:clrMapOvr>
  <p:transition spd="slow" p14:dur="1500">
    <p:random/>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23"/>
                                        </p:tgtEl>
                                        <p:attrNameLst>
                                          <p:attrName>style.visibility</p:attrName>
                                        </p:attrNameLst>
                                      </p:cBhvr>
                                      <p:to>
                                        <p:strVal val="visible"/>
                                      </p:to>
                                    </p:set>
                                    <p:animEffect filter="fade" transition="in">
                                      <p:cBhvr>
                                        <p:cTn dur="500"/>
                                        <p:tgtEl>
                                          <p:spTgt spid="123"/>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24"/>
                                        </p:tgtEl>
                                        <p:attrNameLst>
                                          <p:attrName>style.visibility</p:attrName>
                                        </p:attrNameLst>
                                      </p:cBhvr>
                                      <p:to>
                                        <p:strVal val="visible"/>
                                      </p:to>
                                    </p:set>
                                    <p:animEffect filter="fade" transition="in">
                                      <p:cBhvr>
                                        <p:cTn dur="500"/>
                                        <p:tgtEl>
                                          <p:spTgt spid="124"/>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25"/>
                                        </p:tgtEl>
                                        <p:attrNameLst>
                                          <p:attrName>style.visibility</p:attrName>
                                        </p:attrNameLst>
                                      </p:cBhvr>
                                      <p:to>
                                        <p:strVal val="visible"/>
                                      </p:to>
                                    </p:set>
                                    <p:animEffect filter="fade" transition="in">
                                      <p:cBhvr>
                                        <p:cTn dur="500"/>
                                        <p:tgtEl>
                                          <p:spTgt spid="125"/>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126"/>
                                        </p:tgtEl>
                                        <p:attrNameLst>
                                          <p:attrName>style.visibility</p:attrName>
                                        </p:attrNameLst>
                                      </p:cBhvr>
                                      <p:to>
                                        <p:strVal val="visible"/>
                                      </p:to>
                                    </p:set>
                                    <p:animEffect filter="fade" transition="in">
                                      <p:cBhvr>
                                        <p:cTn dur="500"/>
                                        <p:tgtEl>
                                          <p:spTgt spid="126"/>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127"/>
                                        </p:tgtEl>
                                        <p:attrNameLst>
                                          <p:attrName>style.visibility</p:attrName>
                                        </p:attrNameLst>
                                      </p:cBhvr>
                                      <p:to>
                                        <p:strVal val="visible"/>
                                      </p:to>
                                    </p:set>
                                    <p:animEffect filter="fade" transition="in">
                                      <p:cBhvr>
                                        <p:cTn dur="500"/>
                                        <p:tgtEl>
                                          <p:spTgt spid="127"/>
                                        </p:tgtEl>
                                      </p:cBhvr>
                                    </p:animEffect>
                                  </p:childTnLst>
                                </p:cTn>
                              </p:par>
                            </p:childTnLst>
                          </p:cTn>
                        </p:par>
                        <p:par>
                          <p:cTn fill="hold">
                            <p:stCondLst>
                              <p:cond delay="2500"/>
                            </p:stCondLst>
                            <p:childTnLst>
                              <p:par>
                                <p:cTn fill="hold" nodeType="afterEffect" presetClass="entr" presetID="10" presetSubtype="0">
                                  <p:stCondLst>
                                    <p:cond delay="0"/>
                                  </p:stCondLst>
                                  <p:childTnLst>
                                    <p:set>
                                      <p:cBhvr>
                                        <p:cTn dur="1" fill="hold">
                                          <p:stCondLst>
                                            <p:cond delay="0"/>
                                          </p:stCondLst>
                                        </p:cTn>
                                        <p:tgtEl>
                                          <p:spTgt spid="128"/>
                                        </p:tgtEl>
                                        <p:attrNameLst>
                                          <p:attrName>style.visibility</p:attrName>
                                        </p:attrNameLst>
                                      </p:cBhvr>
                                      <p:to>
                                        <p:strVal val="visible"/>
                                      </p:to>
                                    </p:set>
                                    <p:animEffect filter="fade" transition="in">
                                      <p:cBhvr>
                                        <p:cTn dur="500"/>
                                        <p:tgtEl>
                                          <p:spTgt spid="12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4"/>
          <p:cNvSpPr/>
          <p:nvPr/>
        </p:nvSpPr>
        <p:spPr>
          <a:xfrm>
            <a:off x="150740" y="221851"/>
            <a:ext cx="532263" cy="532263"/>
          </a:xfrm>
          <a:prstGeom prst="diamond">
            <a:avLst/>
          </a:prstGeom>
          <a:solidFill>
            <a:srgbClr val="00206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4" name="Google Shape;134;p4"/>
          <p:cNvSpPr/>
          <p:nvPr/>
        </p:nvSpPr>
        <p:spPr>
          <a:xfrm>
            <a:off x="361664" y="232011"/>
            <a:ext cx="532263" cy="532263"/>
          </a:xfrm>
          <a:prstGeom prst="diamond">
            <a:avLst/>
          </a:prstGeom>
          <a:noFill/>
          <a:ln cap="flat" cmpd="sng" w="28575">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5" name="Google Shape;135;p4"/>
          <p:cNvSpPr/>
          <p:nvPr/>
        </p:nvSpPr>
        <p:spPr>
          <a:xfrm>
            <a:off x="1050876" y="293425"/>
            <a:ext cx="4337715" cy="409434"/>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2400">
                <a:solidFill>
                  <a:srgbClr val="595959"/>
                </a:solidFill>
                <a:latin typeface="Calibri"/>
                <a:ea typeface="Calibri"/>
                <a:cs typeface="Calibri"/>
                <a:sym typeface="Calibri"/>
              </a:rPr>
              <a:t>Introduction to MEDIAGNOSE</a:t>
            </a:r>
            <a:endParaRPr b="1" sz="2400">
              <a:solidFill>
                <a:srgbClr val="595959"/>
              </a:solidFill>
              <a:latin typeface="Calibri"/>
              <a:ea typeface="Calibri"/>
              <a:cs typeface="Calibri"/>
              <a:sym typeface="Calibri"/>
            </a:endParaRPr>
          </a:p>
        </p:txBody>
      </p:sp>
      <p:sp>
        <p:nvSpPr>
          <p:cNvPr id="136" name="Google Shape;136;p4"/>
          <p:cNvSpPr/>
          <p:nvPr/>
        </p:nvSpPr>
        <p:spPr>
          <a:xfrm>
            <a:off x="0" y="1002798"/>
            <a:ext cx="12192000" cy="2640841"/>
          </a:xfrm>
          <a:prstGeom prst="rect">
            <a:avLst/>
          </a:prstGeom>
          <a:gradFill>
            <a:gsLst>
              <a:gs pos="0">
                <a:srgbClr val="012D86"/>
              </a:gs>
              <a:gs pos="100000">
                <a:srgbClr val="0E2557"/>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7" name="Google Shape;137;p4"/>
          <p:cNvSpPr/>
          <p:nvPr/>
        </p:nvSpPr>
        <p:spPr>
          <a:xfrm>
            <a:off x="3475630" y="1195459"/>
            <a:ext cx="5240740" cy="827396"/>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4000">
                <a:solidFill>
                  <a:schemeClr val="lt1"/>
                </a:solidFill>
                <a:latin typeface="Calibri"/>
                <a:ea typeface="Calibri"/>
                <a:cs typeface="Calibri"/>
                <a:sym typeface="Calibri"/>
              </a:rPr>
              <a:t>Objective</a:t>
            </a:r>
            <a:endParaRPr b="1" sz="4000">
              <a:solidFill>
                <a:schemeClr val="lt1"/>
              </a:solidFill>
              <a:latin typeface="Calibri"/>
              <a:ea typeface="Calibri"/>
              <a:cs typeface="Calibri"/>
              <a:sym typeface="Calibri"/>
            </a:endParaRPr>
          </a:p>
        </p:txBody>
      </p:sp>
      <p:sp>
        <p:nvSpPr>
          <p:cNvPr id="138" name="Google Shape;138;p4"/>
          <p:cNvSpPr/>
          <p:nvPr/>
        </p:nvSpPr>
        <p:spPr>
          <a:xfrm>
            <a:off x="1941830" y="1629410"/>
            <a:ext cx="8308975" cy="2119630"/>
          </a:xfrm>
          <a:prstGeom prst="rect">
            <a:avLst/>
          </a:prstGeom>
          <a:noFill/>
          <a:ln>
            <a:noFill/>
          </a:ln>
        </p:spPr>
        <p:txBody>
          <a:bodyPr anchorCtr="0" anchor="ctr" bIns="45700" lIns="91425" spcFirstLastPara="1" rIns="91425" wrap="square" tIns="45700">
            <a:noAutofit/>
          </a:bodyPr>
          <a:lstStyle/>
          <a:p>
            <a:pPr indent="0" lvl="0" marL="0" marR="0" rtl="0" algn="ctr">
              <a:lnSpc>
                <a:spcPct val="200000"/>
              </a:lnSpc>
              <a:spcBef>
                <a:spcPts val="0"/>
              </a:spcBef>
              <a:spcAft>
                <a:spcPts val="0"/>
              </a:spcAft>
              <a:buNone/>
            </a:pPr>
            <a:r>
              <a:rPr b="1" lang="en-US" sz="1400">
                <a:solidFill>
                  <a:schemeClr val="lt1"/>
                </a:solidFill>
                <a:latin typeface="Calibri"/>
                <a:ea typeface="Calibri"/>
                <a:cs typeface="Calibri"/>
                <a:sym typeface="Calibri"/>
              </a:rPr>
              <a:t>We have designed a disease prediction system using multiple ML algorithms. Based on the symptoms, age, and gender of an individual, the diagnosis system gives the output as the disease that the individual might be suffering from. This application is also able to read and Provide Health Tips, Pre-Diagnosis and related Details of the Disease.</a:t>
            </a:r>
            <a:endParaRPr b="1" sz="1400">
              <a:solidFill>
                <a:schemeClr val="lt1"/>
              </a:solidFill>
              <a:latin typeface="Calibri"/>
              <a:ea typeface="Calibri"/>
              <a:cs typeface="Calibri"/>
              <a:sym typeface="Calibri"/>
            </a:endParaRPr>
          </a:p>
        </p:txBody>
      </p:sp>
      <p:cxnSp>
        <p:nvCxnSpPr>
          <p:cNvPr id="139" name="Google Shape;139;p4"/>
          <p:cNvCxnSpPr/>
          <p:nvPr/>
        </p:nvCxnSpPr>
        <p:spPr>
          <a:xfrm>
            <a:off x="0" y="2210937"/>
            <a:ext cx="1944000" cy="0"/>
          </a:xfrm>
          <a:prstGeom prst="straightConnector1">
            <a:avLst/>
          </a:prstGeom>
          <a:noFill/>
          <a:ln cap="flat" cmpd="sng" w="9525">
            <a:solidFill>
              <a:srgbClr val="F2F2F2"/>
            </a:solidFill>
            <a:prstDash val="solid"/>
            <a:miter lim="800000"/>
            <a:headEnd len="sm" w="sm" type="none"/>
            <a:tailEnd len="sm" w="sm" type="none"/>
          </a:ln>
        </p:spPr>
      </p:cxnSp>
      <p:cxnSp>
        <p:nvCxnSpPr>
          <p:cNvPr id="140" name="Google Shape;140;p4"/>
          <p:cNvCxnSpPr/>
          <p:nvPr/>
        </p:nvCxnSpPr>
        <p:spPr>
          <a:xfrm>
            <a:off x="10248000" y="2210937"/>
            <a:ext cx="1944000" cy="0"/>
          </a:xfrm>
          <a:prstGeom prst="straightConnector1">
            <a:avLst/>
          </a:prstGeom>
          <a:noFill/>
          <a:ln cap="flat" cmpd="sng" w="9525">
            <a:solidFill>
              <a:srgbClr val="F2F2F2"/>
            </a:solidFill>
            <a:prstDash val="solid"/>
            <a:miter lim="800000"/>
            <a:headEnd len="sm" w="sm" type="none"/>
            <a:tailEnd len="sm" w="sm" type="none"/>
          </a:ln>
        </p:spPr>
      </p:cxnSp>
      <p:pic>
        <p:nvPicPr>
          <p:cNvPr descr="听诊器" id="141" name="Google Shape;141;p4"/>
          <p:cNvPicPr preferRelativeResize="0"/>
          <p:nvPr/>
        </p:nvPicPr>
        <p:blipFill rotWithShape="1">
          <a:blip r:embed="rId3">
            <a:alphaModFix/>
          </a:blip>
          <a:srcRect b="0" l="0" r="0" t="0"/>
          <a:stretch/>
        </p:blipFill>
        <p:spPr>
          <a:xfrm>
            <a:off x="1699587" y="3944202"/>
            <a:ext cx="914400" cy="914400"/>
          </a:xfrm>
          <a:prstGeom prst="rect">
            <a:avLst/>
          </a:prstGeom>
          <a:noFill/>
          <a:ln>
            <a:noFill/>
          </a:ln>
        </p:spPr>
      </p:pic>
      <p:pic>
        <p:nvPicPr>
          <p:cNvPr descr="药品" id="142" name="Google Shape;142;p4"/>
          <p:cNvPicPr preferRelativeResize="0"/>
          <p:nvPr/>
        </p:nvPicPr>
        <p:blipFill rotWithShape="1">
          <a:blip r:embed="rId4">
            <a:alphaModFix/>
          </a:blip>
          <a:srcRect b="0" l="0" r="0" t="0"/>
          <a:stretch/>
        </p:blipFill>
        <p:spPr>
          <a:xfrm>
            <a:off x="9438197" y="3944202"/>
            <a:ext cx="914400" cy="914400"/>
          </a:xfrm>
          <a:prstGeom prst="rect">
            <a:avLst/>
          </a:prstGeom>
          <a:noFill/>
          <a:ln>
            <a:noFill/>
          </a:ln>
        </p:spPr>
      </p:pic>
      <p:pic>
        <p:nvPicPr>
          <p:cNvPr descr="急救包" id="143" name="Google Shape;143;p4"/>
          <p:cNvPicPr preferRelativeResize="0"/>
          <p:nvPr/>
        </p:nvPicPr>
        <p:blipFill rotWithShape="1">
          <a:blip r:embed="rId5">
            <a:alphaModFix/>
          </a:blip>
          <a:srcRect b="0" l="0" r="0" t="0"/>
          <a:stretch/>
        </p:blipFill>
        <p:spPr>
          <a:xfrm>
            <a:off x="5638800" y="3944202"/>
            <a:ext cx="914400" cy="914400"/>
          </a:xfrm>
          <a:prstGeom prst="rect">
            <a:avLst/>
          </a:prstGeom>
          <a:noFill/>
          <a:ln>
            <a:noFill/>
          </a:ln>
        </p:spPr>
      </p:pic>
      <p:sp>
        <p:nvSpPr>
          <p:cNvPr id="144" name="Google Shape;144;p4"/>
          <p:cNvSpPr/>
          <p:nvPr/>
        </p:nvSpPr>
        <p:spPr>
          <a:xfrm>
            <a:off x="682423" y="4599295"/>
            <a:ext cx="2948728" cy="2119668"/>
          </a:xfrm>
          <a:prstGeom prst="rect">
            <a:avLst/>
          </a:prstGeom>
          <a:noFill/>
          <a:ln>
            <a:noFill/>
          </a:ln>
        </p:spPr>
        <p:txBody>
          <a:bodyPr anchorCtr="0" anchor="ctr" bIns="45700" lIns="91425" spcFirstLastPara="1" rIns="91425" wrap="square" tIns="45700">
            <a:noAutofit/>
          </a:bodyPr>
          <a:lstStyle/>
          <a:p>
            <a:pPr indent="0" lvl="0" marL="0" marR="0" rtl="0" algn="ctr">
              <a:lnSpc>
                <a:spcPct val="200000"/>
              </a:lnSpc>
              <a:spcBef>
                <a:spcPts val="0"/>
              </a:spcBef>
              <a:spcAft>
                <a:spcPts val="0"/>
              </a:spcAft>
              <a:buNone/>
            </a:pPr>
            <a:r>
              <a:rPr b="1" lang="en-US" sz="1400">
                <a:solidFill>
                  <a:srgbClr val="595959"/>
                </a:solidFill>
                <a:latin typeface="Calibri"/>
                <a:ea typeface="Calibri"/>
                <a:cs typeface="Calibri"/>
                <a:sym typeface="Calibri"/>
              </a:rPr>
              <a:t>Predicting the Disease based on Symptoms</a:t>
            </a:r>
            <a:endParaRPr b="1" sz="1400">
              <a:solidFill>
                <a:srgbClr val="595959"/>
              </a:solidFill>
              <a:latin typeface="Calibri"/>
              <a:ea typeface="Calibri"/>
              <a:cs typeface="Calibri"/>
              <a:sym typeface="Calibri"/>
            </a:endParaRPr>
          </a:p>
        </p:txBody>
      </p:sp>
      <p:sp>
        <p:nvSpPr>
          <p:cNvPr id="145" name="Google Shape;145;p4"/>
          <p:cNvSpPr/>
          <p:nvPr/>
        </p:nvSpPr>
        <p:spPr>
          <a:xfrm>
            <a:off x="4551728" y="4599295"/>
            <a:ext cx="2948728" cy="2119668"/>
          </a:xfrm>
          <a:prstGeom prst="rect">
            <a:avLst/>
          </a:prstGeom>
          <a:noFill/>
          <a:ln>
            <a:noFill/>
          </a:ln>
        </p:spPr>
        <p:txBody>
          <a:bodyPr anchorCtr="0" anchor="ctr" bIns="45700" lIns="91425" spcFirstLastPara="1" rIns="91425" wrap="square" tIns="45700">
            <a:noAutofit/>
          </a:bodyPr>
          <a:lstStyle/>
          <a:p>
            <a:pPr indent="0" lvl="0" marL="0" marR="0" rtl="0" algn="ctr">
              <a:lnSpc>
                <a:spcPct val="200000"/>
              </a:lnSpc>
              <a:spcBef>
                <a:spcPts val="0"/>
              </a:spcBef>
              <a:spcAft>
                <a:spcPts val="0"/>
              </a:spcAft>
              <a:buNone/>
            </a:pPr>
            <a:r>
              <a:rPr b="1" lang="en-US" sz="1400">
                <a:solidFill>
                  <a:srgbClr val="595959"/>
                </a:solidFill>
                <a:latin typeface="Calibri"/>
                <a:ea typeface="Calibri"/>
                <a:cs typeface="Calibri"/>
                <a:sym typeface="Calibri"/>
              </a:rPr>
              <a:t>Detailed Information about the Identified Disease</a:t>
            </a:r>
            <a:endParaRPr b="1" sz="1400">
              <a:solidFill>
                <a:srgbClr val="595959"/>
              </a:solidFill>
              <a:latin typeface="Calibri"/>
              <a:ea typeface="Calibri"/>
              <a:cs typeface="Calibri"/>
              <a:sym typeface="Calibri"/>
            </a:endParaRPr>
          </a:p>
        </p:txBody>
      </p:sp>
      <p:sp>
        <p:nvSpPr>
          <p:cNvPr id="146" name="Google Shape;146;p4"/>
          <p:cNvSpPr/>
          <p:nvPr/>
        </p:nvSpPr>
        <p:spPr>
          <a:xfrm>
            <a:off x="8421033" y="4599295"/>
            <a:ext cx="2948728" cy="2119668"/>
          </a:xfrm>
          <a:prstGeom prst="rect">
            <a:avLst/>
          </a:prstGeom>
          <a:noFill/>
          <a:ln>
            <a:noFill/>
          </a:ln>
        </p:spPr>
        <p:txBody>
          <a:bodyPr anchorCtr="0" anchor="ctr" bIns="45700" lIns="91425" spcFirstLastPara="1" rIns="91425" wrap="square" tIns="45700">
            <a:noAutofit/>
          </a:bodyPr>
          <a:lstStyle/>
          <a:p>
            <a:pPr indent="0" lvl="0" marL="0" marR="0" rtl="0" algn="ctr">
              <a:lnSpc>
                <a:spcPct val="200000"/>
              </a:lnSpc>
              <a:spcBef>
                <a:spcPts val="0"/>
              </a:spcBef>
              <a:spcAft>
                <a:spcPts val="0"/>
              </a:spcAft>
              <a:buNone/>
            </a:pPr>
            <a:r>
              <a:rPr b="1" lang="en-US" sz="1400">
                <a:solidFill>
                  <a:srgbClr val="595959"/>
                </a:solidFill>
                <a:latin typeface="Calibri"/>
                <a:ea typeface="Calibri"/>
                <a:cs typeface="Calibri"/>
                <a:sym typeface="Calibri"/>
              </a:rPr>
              <a:t>Suggesting  Health tips</a:t>
            </a:r>
            <a:endParaRPr b="1" sz="1400">
              <a:solidFill>
                <a:srgbClr val="595959"/>
              </a:solidFill>
              <a:latin typeface="Calibri"/>
              <a:ea typeface="Calibri"/>
              <a:cs typeface="Calibri"/>
              <a:sym typeface="Calibri"/>
            </a:endParaRPr>
          </a:p>
        </p:txBody>
      </p:sp>
    </p:spTree>
  </p:cSld>
  <p:clrMapOvr>
    <a:masterClrMapping/>
  </p:clrMapOvr>
  <p:transition spd="slow" p14:dur="1500">
    <p:random/>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36"/>
                                        </p:tgtEl>
                                        <p:attrNameLst>
                                          <p:attrName>style.visibility</p:attrName>
                                        </p:attrNameLst>
                                      </p:cBhvr>
                                      <p:to>
                                        <p:strVal val="visible"/>
                                      </p:to>
                                    </p:set>
                                    <p:animEffect filter="fade" transition="in">
                                      <p:cBhvr>
                                        <p:cTn dur="1000"/>
                                        <p:tgtEl>
                                          <p:spTgt spid="136"/>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39"/>
                                        </p:tgtEl>
                                        <p:attrNameLst>
                                          <p:attrName>style.visibility</p:attrName>
                                        </p:attrNameLst>
                                      </p:cBhvr>
                                      <p:to>
                                        <p:strVal val="visible"/>
                                      </p:to>
                                    </p:set>
                                    <p:animEffect filter="fade" transition="in">
                                      <p:cBhvr>
                                        <p:cTn dur="1000"/>
                                        <p:tgtEl>
                                          <p:spTgt spid="139"/>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140"/>
                                        </p:tgtEl>
                                        <p:attrNameLst>
                                          <p:attrName>style.visibility</p:attrName>
                                        </p:attrNameLst>
                                      </p:cBhvr>
                                      <p:to>
                                        <p:strVal val="visible"/>
                                      </p:to>
                                    </p:set>
                                    <p:animEffect filter="fade" transition="in">
                                      <p:cBhvr>
                                        <p:cTn dur="1000"/>
                                        <p:tgtEl>
                                          <p:spTgt spid="140"/>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137"/>
                                        </p:tgtEl>
                                        <p:attrNameLst>
                                          <p:attrName>style.visibility</p:attrName>
                                        </p:attrNameLst>
                                      </p:cBhvr>
                                      <p:to>
                                        <p:strVal val="visible"/>
                                      </p:to>
                                    </p:set>
                                    <p:animEffect filter="fade" transition="in">
                                      <p:cBhvr>
                                        <p:cTn dur="1000"/>
                                        <p:tgtEl>
                                          <p:spTgt spid="137"/>
                                        </p:tgtEl>
                                      </p:cBhvr>
                                    </p:animEffect>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138"/>
                                        </p:tgtEl>
                                        <p:attrNameLst>
                                          <p:attrName>style.visibility</p:attrName>
                                        </p:attrNameLst>
                                      </p:cBhvr>
                                      <p:to>
                                        <p:strVal val="visible"/>
                                      </p:to>
                                    </p:set>
                                    <p:animEffect filter="fade" transition="in">
                                      <p:cBhvr>
                                        <p:cTn dur="1000"/>
                                        <p:tgtEl>
                                          <p:spTgt spid="138"/>
                                        </p:tgtEl>
                                      </p:cBhvr>
                                    </p:animEffect>
                                  </p:childTnLst>
                                </p:cTn>
                              </p:par>
                            </p:childTnLst>
                          </p:cTn>
                        </p:par>
                        <p:par>
                          <p:cTn fill="hold">
                            <p:stCondLst>
                              <p:cond delay="5000"/>
                            </p:stCondLst>
                            <p:childTnLst>
                              <p:par>
                                <p:cTn fill="hold" nodeType="afterEffect" presetClass="entr" presetID="10" presetSubtype="0">
                                  <p:stCondLst>
                                    <p:cond delay="0"/>
                                  </p:stCondLst>
                                  <p:childTnLst>
                                    <p:set>
                                      <p:cBhvr>
                                        <p:cTn dur="1" fill="hold">
                                          <p:stCondLst>
                                            <p:cond delay="0"/>
                                          </p:stCondLst>
                                        </p:cTn>
                                        <p:tgtEl>
                                          <p:spTgt spid="141"/>
                                        </p:tgtEl>
                                        <p:attrNameLst>
                                          <p:attrName>style.visibility</p:attrName>
                                        </p:attrNameLst>
                                      </p:cBhvr>
                                      <p:to>
                                        <p:strVal val="visible"/>
                                      </p:to>
                                    </p:set>
                                    <p:animEffect filter="fade" transition="in">
                                      <p:cBhvr>
                                        <p:cTn dur="1000"/>
                                        <p:tgtEl>
                                          <p:spTgt spid="141"/>
                                        </p:tgtEl>
                                      </p:cBhvr>
                                    </p:animEffect>
                                  </p:childTnLst>
                                </p:cTn>
                              </p:par>
                            </p:childTnLst>
                          </p:cTn>
                        </p:par>
                        <p:par>
                          <p:cTn fill="hold">
                            <p:stCondLst>
                              <p:cond delay="6000"/>
                            </p:stCondLst>
                            <p:childTnLst>
                              <p:par>
                                <p:cTn fill="hold" nodeType="afterEffect" presetClass="entr" presetID="10" presetSubtype="0">
                                  <p:stCondLst>
                                    <p:cond delay="0"/>
                                  </p:stCondLst>
                                  <p:childTnLst>
                                    <p:set>
                                      <p:cBhvr>
                                        <p:cTn dur="1" fill="hold">
                                          <p:stCondLst>
                                            <p:cond delay="0"/>
                                          </p:stCondLst>
                                        </p:cTn>
                                        <p:tgtEl>
                                          <p:spTgt spid="144"/>
                                        </p:tgtEl>
                                        <p:attrNameLst>
                                          <p:attrName>style.visibility</p:attrName>
                                        </p:attrNameLst>
                                      </p:cBhvr>
                                      <p:to>
                                        <p:strVal val="visible"/>
                                      </p:to>
                                    </p:set>
                                    <p:animEffect filter="fade" transition="in">
                                      <p:cBhvr>
                                        <p:cTn dur="1000"/>
                                        <p:tgtEl>
                                          <p:spTgt spid="144"/>
                                        </p:tgtEl>
                                      </p:cBhvr>
                                    </p:animEffect>
                                  </p:childTnLst>
                                </p:cTn>
                              </p:par>
                            </p:childTnLst>
                          </p:cTn>
                        </p:par>
                        <p:par>
                          <p:cTn fill="hold">
                            <p:stCondLst>
                              <p:cond delay="7000"/>
                            </p:stCondLst>
                            <p:childTnLst>
                              <p:par>
                                <p:cTn fill="hold" nodeType="afterEffect" presetClass="entr" presetID="10" presetSubtype="0">
                                  <p:stCondLst>
                                    <p:cond delay="0"/>
                                  </p:stCondLst>
                                  <p:childTnLst>
                                    <p:set>
                                      <p:cBhvr>
                                        <p:cTn dur="1" fill="hold">
                                          <p:stCondLst>
                                            <p:cond delay="0"/>
                                          </p:stCondLst>
                                        </p:cTn>
                                        <p:tgtEl>
                                          <p:spTgt spid="143"/>
                                        </p:tgtEl>
                                        <p:attrNameLst>
                                          <p:attrName>style.visibility</p:attrName>
                                        </p:attrNameLst>
                                      </p:cBhvr>
                                      <p:to>
                                        <p:strVal val="visible"/>
                                      </p:to>
                                    </p:set>
                                    <p:animEffect filter="fade" transition="in">
                                      <p:cBhvr>
                                        <p:cTn dur="1000"/>
                                        <p:tgtEl>
                                          <p:spTgt spid="143"/>
                                        </p:tgtEl>
                                      </p:cBhvr>
                                    </p:animEffect>
                                  </p:childTnLst>
                                </p:cTn>
                              </p:par>
                            </p:childTnLst>
                          </p:cTn>
                        </p:par>
                        <p:par>
                          <p:cTn fill="hold">
                            <p:stCondLst>
                              <p:cond delay="8000"/>
                            </p:stCondLst>
                            <p:childTnLst>
                              <p:par>
                                <p:cTn fill="hold" nodeType="afterEffect" presetClass="entr" presetID="10" presetSubtype="0">
                                  <p:stCondLst>
                                    <p:cond delay="0"/>
                                  </p:stCondLst>
                                  <p:childTnLst>
                                    <p:set>
                                      <p:cBhvr>
                                        <p:cTn dur="1" fill="hold">
                                          <p:stCondLst>
                                            <p:cond delay="0"/>
                                          </p:stCondLst>
                                        </p:cTn>
                                        <p:tgtEl>
                                          <p:spTgt spid="145"/>
                                        </p:tgtEl>
                                        <p:attrNameLst>
                                          <p:attrName>style.visibility</p:attrName>
                                        </p:attrNameLst>
                                      </p:cBhvr>
                                      <p:to>
                                        <p:strVal val="visible"/>
                                      </p:to>
                                    </p:set>
                                    <p:animEffect filter="fade" transition="in">
                                      <p:cBhvr>
                                        <p:cTn dur="1000"/>
                                        <p:tgtEl>
                                          <p:spTgt spid="145"/>
                                        </p:tgtEl>
                                      </p:cBhvr>
                                    </p:animEffect>
                                  </p:childTnLst>
                                </p:cTn>
                              </p:par>
                            </p:childTnLst>
                          </p:cTn>
                        </p:par>
                        <p:par>
                          <p:cTn fill="hold">
                            <p:stCondLst>
                              <p:cond delay="9000"/>
                            </p:stCondLst>
                            <p:childTnLst>
                              <p:par>
                                <p:cTn fill="hold" nodeType="afterEffect" presetClass="entr" presetID="10" presetSubtype="0">
                                  <p:stCondLst>
                                    <p:cond delay="0"/>
                                  </p:stCondLst>
                                  <p:childTnLst>
                                    <p:set>
                                      <p:cBhvr>
                                        <p:cTn dur="1" fill="hold">
                                          <p:stCondLst>
                                            <p:cond delay="0"/>
                                          </p:stCondLst>
                                        </p:cTn>
                                        <p:tgtEl>
                                          <p:spTgt spid="142"/>
                                        </p:tgtEl>
                                        <p:attrNameLst>
                                          <p:attrName>style.visibility</p:attrName>
                                        </p:attrNameLst>
                                      </p:cBhvr>
                                      <p:to>
                                        <p:strVal val="visible"/>
                                      </p:to>
                                    </p:set>
                                    <p:animEffect filter="fade" transition="in">
                                      <p:cBhvr>
                                        <p:cTn dur="1000"/>
                                        <p:tgtEl>
                                          <p:spTgt spid="142"/>
                                        </p:tgtEl>
                                      </p:cBhvr>
                                    </p:animEffect>
                                  </p:childTnLst>
                                </p:cTn>
                              </p:par>
                            </p:childTnLst>
                          </p:cTn>
                        </p:par>
                        <p:par>
                          <p:cTn fill="hold">
                            <p:stCondLst>
                              <p:cond delay="10000"/>
                            </p:stCondLst>
                            <p:childTnLst>
                              <p:par>
                                <p:cTn fill="hold" nodeType="afterEffect" presetClass="entr" presetID="10" presetSubtype="0">
                                  <p:stCondLst>
                                    <p:cond delay="0"/>
                                  </p:stCondLst>
                                  <p:childTnLst>
                                    <p:set>
                                      <p:cBhvr>
                                        <p:cTn dur="1" fill="hold">
                                          <p:stCondLst>
                                            <p:cond delay="0"/>
                                          </p:stCondLst>
                                        </p:cTn>
                                        <p:tgtEl>
                                          <p:spTgt spid="146"/>
                                        </p:tgtEl>
                                        <p:attrNameLst>
                                          <p:attrName>style.visibility</p:attrName>
                                        </p:attrNameLst>
                                      </p:cBhvr>
                                      <p:to>
                                        <p:strVal val="visible"/>
                                      </p:to>
                                    </p:set>
                                    <p:animEffect filter="fade" transition="in">
                                      <p:cBhvr>
                                        <p:cTn dur="1000"/>
                                        <p:tgtEl>
                                          <p:spTgt spid="14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pic>
        <p:nvPicPr>
          <p:cNvPr id="151" name="Google Shape;151;p5"/>
          <p:cNvPicPr preferRelativeResize="0"/>
          <p:nvPr>
            <p:ph idx="2" type="body"/>
          </p:nvPr>
        </p:nvPicPr>
        <p:blipFill rotWithShape="1">
          <a:blip r:embed="rId3">
            <a:alphaModFix amt="80000"/>
          </a:blip>
          <a:srcRect b="0" l="0" r="0" t="0"/>
          <a:stretch/>
        </p:blipFill>
        <p:spPr>
          <a:xfrm>
            <a:off x="5295265" y="1612265"/>
            <a:ext cx="6457950" cy="3632835"/>
          </a:xfrm>
          <a:prstGeom prst="rect">
            <a:avLst/>
          </a:prstGeom>
          <a:noFill/>
          <a:ln>
            <a:noFill/>
          </a:ln>
        </p:spPr>
      </p:pic>
      <p:sp>
        <p:nvSpPr>
          <p:cNvPr id="152" name="Google Shape;152;p5"/>
          <p:cNvSpPr txBox="1"/>
          <p:nvPr>
            <p:ph type="title"/>
          </p:nvPr>
        </p:nvSpPr>
        <p:spPr>
          <a:xfrm>
            <a:off x="894080" y="-7810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rgbClr val="595959"/>
              </a:buClr>
              <a:buSzPts val="2400"/>
              <a:buFont typeface="Calibri"/>
              <a:buNone/>
            </a:pPr>
            <a:r>
              <a:rPr b="1" lang="en-US" sz="2400">
                <a:solidFill>
                  <a:srgbClr val="595959"/>
                </a:solidFill>
                <a:latin typeface="Calibri"/>
                <a:ea typeface="Calibri"/>
                <a:cs typeface="Calibri"/>
                <a:sym typeface="Calibri"/>
              </a:rPr>
              <a:t>INTRODUCTION Of MeDIAGNOSE</a:t>
            </a:r>
            <a:endParaRPr b="1" sz="2400">
              <a:solidFill>
                <a:srgbClr val="595959"/>
              </a:solidFill>
              <a:latin typeface="Calibri"/>
              <a:ea typeface="Calibri"/>
              <a:cs typeface="Calibri"/>
              <a:sym typeface="Calibri"/>
            </a:endParaRPr>
          </a:p>
        </p:txBody>
      </p:sp>
      <p:sp>
        <p:nvSpPr>
          <p:cNvPr id="153" name="Google Shape;153;p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latin typeface="Arial"/>
                <a:ea typeface="Arial"/>
                <a:cs typeface="Arial"/>
                <a:sym typeface="Arial"/>
              </a:rPr>
              <a:t>‹#›</a:t>
            </a:fld>
            <a:endParaRPr>
              <a:latin typeface="Arial"/>
              <a:ea typeface="Arial"/>
              <a:cs typeface="Arial"/>
              <a:sym typeface="Arial"/>
            </a:endParaRPr>
          </a:p>
        </p:txBody>
      </p:sp>
      <p:sp>
        <p:nvSpPr>
          <p:cNvPr id="154" name="Google Shape;154;p5"/>
          <p:cNvSpPr/>
          <p:nvPr/>
        </p:nvSpPr>
        <p:spPr>
          <a:xfrm>
            <a:off x="4617085" y="1182370"/>
            <a:ext cx="7339330" cy="4492625"/>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n-US" sz="1600">
                <a:solidFill>
                  <a:schemeClr val="dk1"/>
                </a:solidFill>
                <a:latin typeface="Times New Roman"/>
                <a:ea typeface="Times New Roman"/>
                <a:cs typeface="Times New Roman"/>
                <a:sym typeface="Times New Roman"/>
              </a:rPr>
              <a:t>We have designed a disease prediction system using multiple ML algorithms. Based on the symptoms, age, and gender of an individual, the diagnosis system gives the output as the disease that the individual might be suffering from.Provide Health Tips Details in India.</a:t>
            </a:r>
            <a:endParaRPr sz="1600">
              <a:solidFill>
                <a:schemeClr val="dk1"/>
              </a:solidFill>
              <a:latin typeface="Times New Roman"/>
              <a:ea typeface="Times New Roman"/>
              <a:cs typeface="Times New Roman"/>
              <a:sym typeface="Times New Roman"/>
            </a:endParaRPr>
          </a:p>
          <a:p>
            <a:pPr indent="0" lvl="0" marL="0" marR="0" rtl="0" algn="just">
              <a:spcBef>
                <a:spcPts val="0"/>
              </a:spcBef>
              <a:spcAft>
                <a:spcPts val="0"/>
              </a:spcAft>
              <a:buNone/>
            </a:pPr>
            <a:r>
              <a:rPr lang="en-US" sz="1600">
                <a:solidFill>
                  <a:schemeClr val="dk1"/>
                </a:solidFill>
                <a:latin typeface="Times New Roman"/>
                <a:ea typeface="Times New Roman"/>
                <a:cs typeface="Times New Roman"/>
                <a:sym typeface="Times New Roman"/>
              </a:rPr>
              <a:t>The intelligent diagnosis problem to be solved in this project includes two aspects. The first one is seeking diagnosis experience according to the relationships between symptoms and diseases. Here, supervised machine learning methods are adopted. The second one is disease prediction based on the symptoms provided by visitors.</a:t>
            </a:r>
            <a:endParaRPr sz="1600">
              <a:solidFill>
                <a:schemeClr val="dk1"/>
              </a:solidFill>
              <a:latin typeface="Times New Roman"/>
              <a:ea typeface="Times New Roman"/>
              <a:cs typeface="Times New Roman"/>
              <a:sym typeface="Times New Roman"/>
            </a:endParaRPr>
          </a:p>
          <a:p>
            <a:pPr indent="0" lvl="0" marL="0" marR="0" rtl="0" algn="just">
              <a:spcBef>
                <a:spcPts val="0"/>
              </a:spcBef>
              <a:spcAft>
                <a:spcPts val="0"/>
              </a:spcAft>
              <a:buNone/>
            </a:pPr>
            <a:r>
              <a:rPr lang="en-US" sz="1600">
                <a:solidFill>
                  <a:schemeClr val="dk1"/>
                </a:solidFill>
                <a:latin typeface="Times New Roman"/>
                <a:ea typeface="Times New Roman"/>
                <a:cs typeface="Times New Roman"/>
                <a:sym typeface="Times New Roman"/>
              </a:rPr>
              <a:t>In this project, medical data are divided into three copies, records related to main disease categories, records related to subclass disease types, and records of specific diseases firstly; then two disease recognition methods only based on symptoms for the main disease category identification, subclass disease type identification, and specific disease identification are given. In the method validation part, accuracy of the two diagnosis methods is tested and compared. Results show that automatic disease prediction only based on symptoms is possible for intelligent medical triage and common disease diagnosis. After the disease Identification the treatment  Along with Health tips</a:t>
            </a:r>
            <a:endParaRPr sz="1600">
              <a:solidFill>
                <a:schemeClr val="dk1"/>
              </a:solidFill>
              <a:latin typeface="Times New Roman"/>
              <a:ea typeface="Times New Roman"/>
              <a:cs typeface="Times New Roman"/>
              <a:sym typeface="Times New Roman"/>
            </a:endParaRPr>
          </a:p>
          <a:p>
            <a:pPr indent="0" lvl="0" marL="0" marR="0" rtl="0" algn="just">
              <a:spcBef>
                <a:spcPts val="0"/>
              </a:spcBef>
              <a:spcAft>
                <a:spcPts val="0"/>
              </a:spcAft>
              <a:buNone/>
            </a:pPr>
            <a:r>
              <a:t/>
            </a:r>
            <a:endParaRPr sz="1400">
              <a:solidFill>
                <a:schemeClr val="dk1"/>
              </a:solidFill>
              <a:latin typeface="Times New Roman"/>
              <a:ea typeface="Times New Roman"/>
              <a:cs typeface="Times New Roman"/>
              <a:sym typeface="Times New Roman"/>
            </a:endParaRPr>
          </a:p>
        </p:txBody>
      </p:sp>
      <p:pic>
        <p:nvPicPr>
          <p:cNvPr descr="90e54c7266401804899b6c0a233d0c83" id="155" name="Google Shape;155;p5"/>
          <p:cNvPicPr preferRelativeResize="0"/>
          <p:nvPr>
            <p:ph idx="1" type="body"/>
          </p:nvPr>
        </p:nvPicPr>
        <p:blipFill rotWithShape="1">
          <a:blip r:embed="rId4">
            <a:alphaModFix/>
          </a:blip>
          <a:srcRect b="0" l="12411" r="0" t="0"/>
          <a:stretch/>
        </p:blipFill>
        <p:spPr>
          <a:xfrm>
            <a:off x="3407410" y="1253490"/>
            <a:ext cx="4255135" cy="4351655"/>
          </a:xfrm>
          <a:prstGeom prst="rect">
            <a:avLst/>
          </a:prstGeom>
          <a:noFill/>
          <a:ln>
            <a:noFill/>
          </a:ln>
        </p:spPr>
      </p:pic>
      <p:sp>
        <p:nvSpPr>
          <p:cNvPr id="156" name="Google Shape;156;p5"/>
          <p:cNvSpPr/>
          <p:nvPr/>
        </p:nvSpPr>
        <p:spPr>
          <a:xfrm>
            <a:off x="204715" y="232011"/>
            <a:ext cx="532263" cy="532263"/>
          </a:xfrm>
          <a:prstGeom prst="diamond">
            <a:avLst/>
          </a:prstGeom>
          <a:solidFill>
            <a:srgbClr val="00206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7" name="Google Shape;157;p5"/>
          <p:cNvSpPr/>
          <p:nvPr/>
        </p:nvSpPr>
        <p:spPr>
          <a:xfrm>
            <a:off x="361664" y="232011"/>
            <a:ext cx="532263" cy="532263"/>
          </a:xfrm>
          <a:prstGeom prst="diamond">
            <a:avLst/>
          </a:prstGeom>
          <a:noFill/>
          <a:ln cap="flat" cmpd="sng" w="12700">
            <a:solidFill>
              <a:srgbClr val="2F549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transition spd="slow" p14:dur="1000">
    <p:wipe dir="l"/>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4">
                                  <p:stCondLst>
                                    <p:cond delay="0"/>
                                  </p:stCondLst>
                                  <p:childTnLst>
                                    <p:set>
                                      <p:cBhvr>
                                        <p:cTn dur="1" fill="hold">
                                          <p:stCondLst>
                                            <p:cond delay="0"/>
                                          </p:stCondLst>
                                        </p:cTn>
                                        <p:tgtEl>
                                          <p:spTgt spid="152"/>
                                        </p:tgtEl>
                                        <p:attrNameLst>
                                          <p:attrName>style.visibility</p:attrName>
                                        </p:attrNameLst>
                                      </p:cBhvr>
                                      <p:to>
                                        <p:strVal val="visible"/>
                                      </p:to>
                                    </p:set>
                                    <p:anim calcmode="lin" valueType="num">
                                      <p:cBhvr additive="base">
                                        <p:cTn dur="500"/>
                                        <p:tgtEl>
                                          <p:spTgt spid="152"/>
                                        </p:tgtEl>
                                        <p:attrNameLst>
                                          <p:attrName>ppt_y</p:attrName>
                                        </p:attrNameLst>
                                      </p:cBhvr>
                                      <p:tavLst>
                                        <p:tav fmla="" tm="0">
                                          <p:val>
                                            <p:strVal val="#ppt_y+1"/>
                                          </p:val>
                                        </p:tav>
                                        <p:tav fmla="" tm="100000">
                                          <p:val>
                                            <p:strVal val="#ppt_y"/>
                                          </p:val>
                                        </p:tav>
                                      </p:tavLst>
                                    </p:anim>
                                  </p:childTnLst>
                                </p:cTn>
                              </p:par>
                            </p:childTnLst>
                          </p:cTn>
                        </p:par>
                        <p:par>
                          <p:cTn fill="hold">
                            <p:stCondLst>
                              <p:cond delay="500"/>
                            </p:stCondLst>
                            <p:childTnLst>
                              <p:par>
                                <p:cTn fill="hold" nodeType="afterEffect" presetClass="entr" presetID="2" presetSubtype="4">
                                  <p:stCondLst>
                                    <p:cond delay="0"/>
                                  </p:stCondLst>
                                  <p:childTnLst>
                                    <p:set>
                                      <p:cBhvr>
                                        <p:cTn dur="1" fill="hold">
                                          <p:stCondLst>
                                            <p:cond delay="0"/>
                                          </p:stCondLst>
                                        </p:cTn>
                                        <p:tgtEl>
                                          <p:spTgt spid="155"/>
                                        </p:tgtEl>
                                        <p:attrNameLst>
                                          <p:attrName>style.visibility</p:attrName>
                                        </p:attrNameLst>
                                      </p:cBhvr>
                                      <p:to>
                                        <p:strVal val="visible"/>
                                      </p:to>
                                    </p:set>
                                    <p:anim calcmode="lin" valueType="num">
                                      <p:cBhvr additive="base">
                                        <p:cTn dur="500"/>
                                        <p:tgtEl>
                                          <p:spTgt spid="155"/>
                                        </p:tgtEl>
                                        <p:attrNameLst>
                                          <p:attrName>ppt_y</p:attrName>
                                        </p:attrNameLst>
                                      </p:cBhvr>
                                      <p:tavLst>
                                        <p:tav fmla="" tm="0">
                                          <p:val>
                                            <p:strVal val="#ppt_y+1"/>
                                          </p:val>
                                        </p:tav>
                                        <p:tav fmla="" tm="100000">
                                          <p:val>
                                            <p:strVal val="#ppt_y"/>
                                          </p:val>
                                        </p:tav>
                                      </p:tavLst>
                                    </p:anim>
                                  </p:childTnLst>
                                </p:cTn>
                              </p:par>
                            </p:childTnLst>
                          </p:cTn>
                        </p:par>
                        <p:par>
                          <p:cTn fill="hold">
                            <p:stCondLst>
                              <p:cond delay="1000"/>
                            </p:stCondLst>
                            <p:childTnLst>
                              <p:par>
                                <p:cTn fill="hold" nodeType="afterEffect" presetClass="entr" presetID="2" presetSubtype="8">
                                  <p:stCondLst>
                                    <p:cond delay="0"/>
                                  </p:stCondLst>
                                  <p:childTnLst>
                                    <p:set>
                                      <p:cBhvr>
                                        <p:cTn dur="1" fill="hold">
                                          <p:stCondLst>
                                            <p:cond delay="0"/>
                                          </p:stCondLst>
                                        </p:cTn>
                                        <p:tgtEl>
                                          <p:spTgt spid="154"/>
                                        </p:tgtEl>
                                        <p:attrNameLst>
                                          <p:attrName>style.visibility</p:attrName>
                                        </p:attrNameLst>
                                      </p:cBhvr>
                                      <p:to>
                                        <p:strVal val="visible"/>
                                      </p:to>
                                    </p:set>
                                    <p:anim calcmode="lin" valueType="num">
                                      <p:cBhvr additive="base">
                                        <p:cTn dur="1000"/>
                                        <p:tgtEl>
                                          <p:spTgt spid="154"/>
                                        </p:tgtEl>
                                        <p:attrNameLst>
                                          <p:attrName>ppt_x</p:attrName>
                                        </p:attrNameLst>
                                      </p:cBhvr>
                                      <p:tavLst>
                                        <p:tav fmla="" tm="0">
                                          <p:val>
                                            <p:strVal val="#ppt_x-1"/>
                                          </p:val>
                                        </p:tav>
                                        <p:tav fmla="" tm="100000">
                                          <p:val>
                                            <p:strVal val="#ppt_x"/>
                                          </p:val>
                                        </p:tav>
                                      </p:tavLst>
                                    </p:anim>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151"/>
                                        </p:tgtEl>
                                        <p:attrNameLst>
                                          <p:attrName>style.visibility</p:attrName>
                                        </p:attrNameLst>
                                      </p:cBhvr>
                                      <p:to>
                                        <p:strVal val="visible"/>
                                      </p:to>
                                    </p:set>
                                    <p:animEffect filter="fade" transition="in">
                                      <p:cBhvr>
                                        <p:cTn dur="500"/>
                                        <p:tgtEl>
                                          <p:spTgt spid="15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6"/>
          <p:cNvSpPr txBox="1"/>
          <p:nvPr>
            <p:ph type="title"/>
          </p:nvPr>
        </p:nvSpPr>
        <p:spPr>
          <a:xfrm>
            <a:off x="1092200" y="-16446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595959"/>
              </a:buClr>
              <a:buSzPts val="2400"/>
              <a:buFont typeface="Calibri"/>
              <a:buNone/>
            </a:pPr>
            <a:r>
              <a:rPr b="1" lang="en-US" sz="2400">
                <a:solidFill>
                  <a:srgbClr val="595959"/>
                </a:solidFill>
                <a:latin typeface="Calibri"/>
                <a:ea typeface="Calibri"/>
                <a:cs typeface="Calibri"/>
                <a:sym typeface="Calibri"/>
              </a:rPr>
              <a:t>Market Analysis of MeDiagnose</a:t>
            </a:r>
            <a:endParaRPr b="1" sz="2400">
              <a:solidFill>
                <a:srgbClr val="595959"/>
              </a:solidFill>
              <a:latin typeface="Calibri"/>
              <a:ea typeface="Calibri"/>
              <a:cs typeface="Calibri"/>
              <a:sym typeface="Calibri"/>
            </a:endParaRPr>
          </a:p>
        </p:txBody>
      </p:sp>
      <p:sp>
        <p:nvSpPr>
          <p:cNvPr id="163" name="Google Shape;163;p6"/>
          <p:cNvSpPr txBox="1"/>
          <p:nvPr>
            <p:ph idx="11" type="ftr"/>
          </p:nvPr>
        </p:nvSpPr>
        <p:spPr>
          <a:xfrm>
            <a:off x="3977640" y="5302885"/>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solidFill>
                  <a:schemeClr val="accent2"/>
                </a:solidFill>
                <a:latin typeface="Arial"/>
                <a:ea typeface="Arial"/>
                <a:cs typeface="Arial"/>
                <a:sym typeface="Arial"/>
              </a:rPr>
              <a:t>Market analysis from 2018 to 2030</a:t>
            </a:r>
            <a:endParaRPr>
              <a:solidFill>
                <a:schemeClr val="accent2"/>
              </a:solidFill>
              <a:latin typeface="Arial"/>
              <a:ea typeface="Arial"/>
              <a:cs typeface="Arial"/>
              <a:sym typeface="Arial"/>
            </a:endParaRPr>
          </a:p>
        </p:txBody>
      </p:sp>
      <p:sp>
        <p:nvSpPr>
          <p:cNvPr id="164" name="Google Shape;164;p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latin typeface="Arial"/>
                <a:ea typeface="Arial"/>
                <a:cs typeface="Arial"/>
                <a:sym typeface="Arial"/>
              </a:rPr>
              <a:t>‹#›</a:t>
            </a:fld>
            <a:endParaRPr>
              <a:latin typeface="Arial"/>
              <a:ea typeface="Arial"/>
              <a:cs typeface="Arial"/>
              <a:sym typeface="Arial"/>
            </a:endParaRPr>
          </a:p>
        </p:txBody>
      </p:sp>
      <p:sp>
        <p:nvSpPr>
          <p:cNvPr id="165" name="Google Shape;165;p6"/>
          <p:cNvSpPr/>
          <p:nvPr/>
        </p:nvSpPr>
        <p:spPr>
          <a:xfrm>
            <a:off x="1315360" y="4970103"/>
            <a:ext cx="9561282" cy="41359"/>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66" name="Google Shape;166;p6"/>
          <p:cNvSpPr/>
          <p:nvPr/>
        </p:nvSpPr>
        <p:spPr>
          <a:xfrm>
            <a:off x="1509462" y="4876832"/>
            <a:ext cx="764423" cy="93271"/>
          </a:xfrm>
          <a:custGeom>
            <a:rect b="b" l="l" r="r" t="t"/>
            <a:pathLst>
              <a:path extrusionOk="0" h="1082" w="648">
                <a:moveTo>
                  <a:pt x="648" y="1082"/>
                </a:moveTo>
                <a:cubicBezTo>
                  <a:pt x="0" y="1082"/>
                  <a:pt x="0" y="1082"/>
                  <a:pt x="0" y="1082"/>
                </a:cubicBezTo>
                <a:cubicBezTo>
                  <a:pt x="4" y="1082"/>
                  <a:pt x="98" y="1080"/>
                  <a:pt x="140" y="919"/>
                </a:cubicBezTo>
                <a:cubicBezTo>
                  <a:pt x="182" y="755"/>
                  <a:pt x="223" y="0"/>
                  <a:pt x="324" y="0"/>
                </a:cubicBezTo>
                <a:cubicBezTo>
                  <a:pt x="425" y="0"/>
                  <a:pt x="466" y="755"/>
                  <a:pt x="508" y="919"/>
                </a:cubicBezTo>
                <a:cubicBezTo>
                  <a:pt x="550" y="1080"/>
                  <a:pt x="644" y="1082"/>
                  <a:pt x="648" y="1082"/>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67" name="Google Shape;167;p6"/>
          <p:cNvSpPr/>
          <p:nvPr/>
        </p:nvSpPr>
        <p:spPr>
          <a:xfrm>
            <a:off x="2273885" y="4740312"/>
            <a:ext cx="764423" cy="229791"/>
          </a:xfrm>
          <a:custGeom>
            <a:rect b="b" l="l" r="r" t="t"/>
            <a:pathLst>
              <a:path extrusionOk="0" h="1082" w="648">
                <a:moveTo>
                  <a:pt x="648" y="1082"/>
                </a:moveTo>
                <a:cubicBezTo>
                  <a:pt x="0" y="1082"/>
                  <a:pt x="0" y="1082"/>
                  <a:pt x="0" y="1082"/>
                </a:cubicBezTo>
                <a:cubicBezTo>
                  <a:pt x="4" y="1082"/>
                  <a:pt x="98" y="1080"/>
                  <a:pt x="140" y="919"/>
                </a:cubicBezTo>
                <a:cubicBezTo>
                  <a:pt x="182" y="755"/>
                  <a:pt x="223" y="0"/>
                  <a:pt x="324" y="0"/>
                </a:cubicBezTo>
                <a:cubicBezTo>
                  <a:pt x="425" y="0"/>
                  <a:pt x="466" y="755"/>
                  <a:pt x="508" y="919"/>
                </a:cubicBezTo>
                <a:cubicBezTo>
                  <a:pt x="550" y="1080"/>
                  <a:pt x="644" y="1082"/>
                  <a:pt x="648" y="1082"/>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68" name="Google Shape;168;p6"/>
          <p:cNvSpPr/>
          <p:nvPr/>
        </p:nvSpPr>
        <p:spPr>
          <a:xfrm>
            <a:off x="3038308" y="4643945"/>
            <a:ext cx="764423" cy="326157"/>
          </a:xfrm>
          <a:custGeom>
            <a:rect b="b" l="l" r="r" t="t"/>
            <a:pathLst>
              <a:path extrusionOk="0" h="1082" w="648">
                <a:moveTo>
                  <a:pt x="648" y="1082"/>
                </a:moveTo>
                <a:cubicBezTo>
                  <a:pt x="0" y="1082"/>
                  <a:pt x="0" y="1082"/>
                  <a:pt x="0" y="1082"/>
                </a:cubicBezTo>
                <a:cubicBezTo>
                  <a:pt x="4" y="1082"/>
                  <a:pt x="98" y="1080"/>
                  <a:pt x="140" y="919"/>
                </a:cubicBezTo>
                <a:cubicBezTo>
                  <a:pt x="182" y="755"/>
                  <a:pt x="223" y="0"/>
                  <a:pt x="324" y="0"/>
                </a:cubicBezTo>
                <a:cubicBezTo>
                  <a:pt x="425" y="0"/>
                  <a:pt x="466" y="755"/>
                  <a:pt x="508" y="919"/>
                </a:cubicBezTo>
                <a:cubicBezTo>
                  <a:pt x="550" y="1080"/>
                  <a:pt x="644" y="1082"/>
                  <a:pt x="648" y="1082"/>
                </a:cubicBezTo>
                <a:close/>
              </a:path>
            </a:pathLst>
          </a:cu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69" name="Google Shape;169;p6"/>
          <p:cNvSpPr/>
          <p:nvPr/>
        </p:nvSpPr>
        <p:spPr>
          <a:xfrm>
            <a:off x="3802731" y="4475304"/>
            <a:ext cx="764423" cy="494798"/>
          </a:xfrm>
          <a:custGeom>
            <a:rect b="b" l="l" r="r" t="t"/>
            <a:pathLst>
              <a:path extrusionOk="0" h="1082" w="648">
                <a:moveTo>
                  <a:pt x="648" y="1082"/>
                </a:moveTo>
                <a:cubicBezTo>
                  <a:pt x="0" y="1082"/>
                  <a:pt x="0" y="1082"/>
                  <a:pt x="0" y="1082"/>
                </a:cubicBezTo>
                <a:cubicBezTo>
                  <a:pt x="4" y="1082"/>
                  <a:pt x="98" y="1080"/>
                  <a:pt x="140" y="919"/>
                </a:cubicBezTo>
                <a:cubicBezTo>
                  <a:pt x="182" y="755"/>
                  <a:pt x="223" y="0"/>
                  <a:pt x="324" y="0"/>
                </a:cubicBezTo>
                <a:cubicBezTo>
                  <a:pt x="425" y="0"/>
                  <a:pt x="466" y="755"/>
                  <a:pt x="508" y="919"/>
                </a:cubicBezTo>
                <a:cubicBezTo>
                  <a:pt x="550" y="1080"/>
                  <a:pt x="644" y="1082"/>
                  <a:pt x="648" y="1082"/>
                </a:cubicBezTo>
                <a:close/>
              </a:path>
            </a:pathLst>
          </a:custGeom>
          <a:solidFill>
            <a:schemeClr val="accent4"/>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0" name="Google Shape;170;p6"/>
          <p:cNvSpPr/>
          <p:nvPr/>
        </p:nvSpPr>
        <p:spPr>
          <a:xfrm>
            <a:off x="4567154" y="4330752"/>
            <a:ext cx="764423" cy="639349"/>
          </a:xfrm>
          <a:custGeom>
            <a:rect b="b" l="l" r="r" t="t"/>
            <a:pathLst>
              <a:path extrusionOk="0" h="1082" w="648">
                <a:moveTo>
                  <a:pt x="648" y="1082"/>
                </a:moveTo>
                <a:cubicBezTo>
                  <a:pt x="0" y="1082"/>
                  <a:pt x="0" y="1082"/>
                  <a:pt x="0" y="1082"/>
                </a:cubicBezTo>
                <a:cubicBezTo>
                  <a:pt x="4" y="1082"/>
                  <a:pt x="98" y="1080"/>
                  <a:pt x="140" y="919"/>
                </a:cubicBezTo>
                <a:cubicBezTo>
                  <a:pt x="182" y="755"/>
                  <a:pt x="223" y="0"/>
                  <a:pt x="324" y="0"/>
                </a:cubicBezTo>
                <a:cubicBezTo>
                  <a:pt x="425" y="0"/>
                  <a:pt x="466" y="755"/>
                  <a:pt x="508" y="919"/>
                </a:cubicBezTo>
                <a:cubicBezTo>
                  <a:pt x="550" y="1080"/>
                  <a:pt x="644" y="1082"/>
                  <a:pt x="648" y="1082"/>
                </a:cubicBez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1" name="Google Shape;171;p6"/>
          <p:cNvSpPr/>
          <p:nvPr/>
        </p:nvSpPr>
        <p:spPr>
          <a:xfrm>
            <a:off x="5331577" y="4170141"/>
            <a:ext cx="764423" cy="799961"/>
          </a:xfrm>
          <a:custGeom>
            <a:rect b="b" l="l" r="r" t="t"/>
            <a:pathLst>
              <a:path extrusionOk="0" h="1082" w="648">
                <a:moveTo>
                  <a:pt x="648" y="1082"/>
                </a:moveTo>
                <a:cubicBezTo>
                  <a:pt x="0" y="1082"/>
                  <a:pt x="0" y="1082"/>
                  <a:pt x="0" y="1082"/>
                </a:cubicBezTo>
                <a:cubicBezTo>
                  <a:pt x="4" y="1082"/>
                  <a:pt x="98" y="1080"/>
                  <a:pt x="140" y="919"/>
                </a:cubicBezTo>
                <a:cubicBezTo>
                  <a:pt x="182" y="755"/>
                  <a:pt x="223" y="0"/>
                  <a:pt x="324" y="0"/>
                </a:cubicBezTo>
                <a:cubicBezTo>
                  <a:pt x="425" y="0"/>
                  <a:pt x="466" y="755"/>
                  <a:pt x="508" y="919"/>
                </a:cubicBezTo>
                <a:cubicBezTo>
                  <a:pt x="550" y="1080"/>
                  <a:pt x="644" y="1082"/>
                  <a:pt x="648" y="1082"/>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2" name="Google Shape;172;p6"/>
          <p:cNvSpPr/>
          <p:nvPr/>
        </p:nvSpPr>
        <p:spPr>
          <a:xfrm>
            <a:off x="6096000" y="4057714"/>
            <a:ext cx="764423" cy="912388"/>
          </a:xfrm>
          <a:custGeom>
            <a:rect b="b" l="l" r="r" t="t"/>
            <a:pathLst>
              <a:path extrusionOk="0" h="1082" w="648">
                <a:moveTo>
                  <a:pt x="648" y="1082"/>
                </a:moveTo>
                <a:cubicBezTo>
                  <a:pt x="0" y="1082"/>
                  <a:pt x="0" y="1082"/>
                  <a:pt x="0" y="1082"/>
                </a:cubicBezTo>
                <a:cubicBezTo>
                  <a:pt x="4" y="1082"/>
                  <a:pt x="98" y="1080"/>
                  <a:pt x="140" y="919"/>
                </a:cubicBezTo>
                <a:cubicBezTo>
                  <a:pt x="182" y="755"/>
                  <a:pt x="223" y="0"/>
                  <a:pt x="324" y="0"/>
                </a:cubicBezTo>
                <a:cubicBezTo>
                  <a:pt x="425" y="0"/>
                  <a:pt x="466" y="755"/>
                  <a:pt x="508" y="919"/>
                </a:cubicBezTo>
                <a:cubicBezTo>
                  <a:pt x="550" y="1080"/>
                  <a:pt x="644" y="1082"/>
                  <a:pt x="648" y="1082"/>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3" name="Google Shape;173;p6"/>
          <p:cNvSpPr/>
          <p:nvPr/>
        </p:nvSpPr>
        <p:spPr>
          <a:xfrm>
            <a:off x="6860423" y="3800735"/>
            <a:ext cx="764423" cy="1169367"/>
          </a:xfrm>
          <a:custGeom>
            <a:rect b="b" l="l" r="r" t="t"/>
            <a:pathLst>
              <a:path extrusionOk="0" h="1082" w="648">
                <a:moveTo>
                  <a:pt x="648" y="1082"/>
                </a:moveTo>
                <a:cubicBezTo>
                  <a:pt x="0" y="1082"/>
                  <a:pt x="0" y="1082"/>
                  <a:pt x="0" y="1082"/>
                </a:cubicBezTo>
                <a:cubicBezTo>
                  <a:pt x="4" y="1082"/>
                  <a:pt x="98" y="1080"/>
                  <a:pt x="140" y="919"/>
                </a:cubicBezTo>
                <a:cubicBezTo>
                  <a:pt x="182" y="755"/>
                  <a:pt x="223" y="0"/>
                  <a:pt x="324" y="0"/>
                </a:cubicBezTo>
                <a:cubicBezTo>
                  <a:pt x="425" y="0"/>
                  <a:pt x="466" y="755"/>
                  <a:pt x="508" y="919"/>
                </a:cubicBezTo>
                <a:cubicBezTo>
                  <a:pt x="550" y="1080"/>
                  <a:pt x="644" y="1082"/>
                  <a:pt x="648" y="1082"/>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4" name="Google Shape;174;p6"/>
          <p:cNvSpPr/>
          <p:nvPr/>
        </p:nvSpPr>
        <p:spPr>
          <a:xfrm>
            <a:off x="7624846" y="3546120"/>
            <a:ext cx="764423" cy="1423982"/>
          </a:xfrm>
          <a:custGeom>
            <a:rect b="b" l="l" r="r" t="t"/>
            <a:pathLst>
              <a:path extrusionOk="0" h="1082" w="648">
                <a:moveTo>
                  <a:pt x="648" y="1082"/>
                </a:moveTo>
                <a:cubicBezTo>
                  <a:pt x="0" y="1082"/>
                  <a:pt x="0" y="1082"/>
                  <a:pt x="0" y="1082"/>
                </a:cubicBezTo>
                <a:cubicBezTo>
                  <a:pt x="4" y="1082"/>
                  <a:pt x="98" y="1080"/>
                  <a:pt x="140" y="919"/>
                </a:cubicBezTo>
                <a:cubicBezTo>
                  <a:pt x="182" y="755"/>
                  <a:pt x="223" y="0"/>
                  <a:pt x="324" y="0"/>
                </a:cubicBezTo>
                <a:cubicBezTo>
                  <a:pt x="425" y="0"/>
                  <a:pt x="466" y="755"/>
                  <a:pt x="508" y="919"/>
                </a:cubicBezTo>
                <a:cubicBezTo>
                  <a:pt x="550" y="1080"/>
                  <a:pt x="644" y="1082"/>
                  <a:pt x="648" y="1082"/>
                </a:cubicBezTo>
                <a:close/>
              </a:path>
            </a:pathLst>
          </a:cu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5" name="Google Shape;175;p6"/>
          <p:cNvSpPr/>
          <p:nvPr/>
        </p:nvSpPr>
        <p:spPr>
          <a:xfrm>
            <a:off x="8389269" y="3206473"/>
            <a:ext cx="764423" cy="1763629"/>
          </a:xfrm>
          <a:custGeom>
            <a:rect b="b" l="l" r="r" t="t"/>
            <a:pathLst>
              <a:path extrusionOk="0" h="1082" w="648">
                <a:moveTo>
                  <a:pt x="648" y="1082"/>
                </a:moveTo>
                <a:cubicBezTo>
                  <a:pt x="0" y="1082"/>
                  <a:pt x="0" y="1082"/>
                  <a:pt x="0" y="1082"/>
                </a:cubicBezTo>
                <a:cubicBezTo>
                  <a:pt x="4" y="1082"/>
                  <a:pt x="98" y="1080"/>
                  <a:pt x="140" y="919"/>
                </a:cubicBezTo>
                <a:cubicBezTo>
                  <a:pt x="182" y="755"/>
                  <a:pt x="223" y="0"/>
                  <a:pt x="324" y="0"/>
                </a:cubicBezTo>
                <a:cubicBezTo>
                  <a:pt x="425" y="0"/>
                  <a:pt x="466" y="755"/>
                  <a:pt x="508" y="919"/>
                </a:cubicBezTo>
                <a:cubicBezTo>
                  <a:pt x="550" y="1080"/>
                  <a:pt x="644" y="1082"/>
                  <a:pt x="648" y="1082"/>
                </a:cubicBezTo>
                <a:close/>
              </a:path>
            </a:pathLst>
          </a:custGeom>
          <a:solidFill>
            <a:schemeClr val="accent4"/>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6" name="Google Shape;176;p6"/>
          <p:cNvSpPr/>
          <p:nvPr/>
        </p:nvSpPr>
        <p:spPr>
          <a:xfrm>
            <a:off x="9153692" y="2853128"/>
            <a:ext cx="764423" cy="2116975"/>
          </a:xfrm>
          <a:custGeom>
            <a:rect b="b" l="l" r="r" t="t"/>
            <a:pathLst>
              <a:path extrusionOk="0" h="1082" w="648">
                <a:moveTo>
                  <a:pt x="648" y="1082"/>
                </a:moveTo>
                <a:cubicBezTo>
                  <a:pt x="0" y="1082"/>
                  <a:pt x="0" y="1082"/>
                  <a:pt x="0" y="1082"/>
                </a:cubicBezTo>
                <a:cubicBezTo>
                  <a:pt x="4" y="1082"/>
                  <a:pt x="98" y="1080"/>
                  <a:pt x="140" y="919"/>
                </a:cubicBezTo>
                <a:cubicBezTo>
                  <a:pt x="182" y="755"/>
                  <a:pt x="223" y="0"/>
                  <a:pt x="324" y="0"/>
                </a:cubicBezTo>
                <a:cubicBezTo>
                  <a:pt x="425" y="0"/>
                  <a:pt x="466" y="755"/>
                  <a:pt x="508" y="919"/>
                </a:cubicBezTo>
                <a:cubicBezTo>
                  <a:pt x="550" y="1080"/>
                  <a:pt x="644" y="1082"/>
                  <a:pt x="648" y="1082"/>
                </a:cubicBez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7" name="Google Shape;177;p6"/>
          <p:cNvSpPr/>
          <p:nvPr/>
        </p:nvSpPr>
        <p:spPr>
          <a:xfrm>
            <a:off x="9918115" y="2515843"/>
            <a:ext cx="764423" cy="2454259"/>
          </a:xfrm>
          <a:custGeom>
            <a:rect b="b" l="l" r="r" t="t"/>
            <a:pathLst>
              <a:path extrusionOk="0" h="1082" w="648">
                <a:moveTo>
                  <a:pt x="648" y="1082"/>
                </a:moveTo>
                <a:cubicBezTo>
                  <a:pt x="0" y="1082"/>
                  <a:pt x="0" y="1082"/>
                  <a:pt x="0" y="1082"/>
                </a:cubicBezTo>
                <a:cubicBezTo>
                  <a:pt x="4" y="1082"/>
                  <a:pt x="98" y="1080"/>
                  <a:pt x="140" y="919"/>
                </a:cubicBezTo>
                <a:cubicBezTo>
                  <a:pt x="182" y="755"/>
                  <a:pt x="223" y="0"/>
                  <a:pt x="324" y="0"/>
                </a:cubicBezTo>
                <a:cubicBezTo>
                  <a:pt x="425" y="0"/>
                  <a:pt x="466" y="755"/>
                  <a:pt x="508" y="919"/>
                </a:cubicBezTo>
                <a:cubicBezTo>
                  <a:pt x="550" y="1080"/>
                  <a:pt x="644" y="1082"/>
                  <a:pt x="648" y="1082"/>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nvGrpSpPr>
          <p:cNvPr id="178" name="Google Shape;178;p6"/>
          <p:cNvGrpSpPr/>
          <p:nvPr/>
        </p:nvGrpSpPr>
        <p:grpSpPr>
          <a:xfrm>
            <a:off x="1581476" y="3991983"/>
            <a:ext cx="648328" cy="648329"/>
            <a:chOff x="1379093" y="2228211"/>
            <a:chExt cx="916410" cy="916410"/>
          </a:xfrm>
        </p:grpSpPr>
        <p:sp>
          <p:nvSpPr>
            <p:cNvPr id="179" name="Google Shape;179;p6"/>
            <p:cNvSpPr/>
            <p:nvPr/>
          </p:nvSpPr>
          <p:spPr>
            <a:xfrm rot="8100000">
              <a:off x="1513298" y="2362416"/>
              <a:ext cx="648000" cy="648000"/>
            </a:xfrm>
            <a:prstGeom prst="teardrop">
              <a:avLst>
                <a:gd fmla="val 100000" name="adj"/>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Arial"/>
                <a:ea typeface="Arial"/>
                <a:cs typeface="Arial"/>
                <a:sym typeface="Arial"/>
              </a:endParaRPr>
            </a:p>
          </p:txBody>
        </p:sp>
        <p:sp>
          <p:nvSpPr>
            <p:cNvPr id="180" name="Google Shape;180;p6"/>
            <p:cNvSpPr txBox="1"/>
            <p:nvPr/>
          </p:nvSpPr>
          <p:spPr>
            <a:xfrm>
              <a:off x="1443124" y="2480218"/>
              <a:ext cx="748575" cy="43352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400">
                  <a:solidFill>
                    <a:schemeClr val="lt1"/>
                  </a:solidFill>
                  <a:latin typeface="Arial"/>
                  <a:ea typeface="Arial"/>
                  <a:cs typeface="Arial"/>
                  <a:sym typeface="Arial"/>
                </a:rPr>
                <a:t>27.7</a:t>
              </a:r>
              <a:endParaRPr b="1" sz="1400">
                <a:solidFill>
                  <a:schemeClr val="lt1"/>
                </a:solidFill>
                <a:latin typeface="Arial"/>
                <a:ea typeface="Arial"/>
                <a:cs typeface="Arial"/>
                <a:sym typeface="Arial"/>
              </a:endParaRPr>
            </a:p>
          </p:txBody>
        </p:sp>
      </p:grpSp>
      <p:grpSp>
        <p:nvGrpSpPr>
          <p:cNvPr id="181" name="Google Shape;181;p6"/>
          <p:cNvGrpSpPr/>
          <p:nvPr/>
        </p:nvGrpSpPr>
        <p:grpSpPr>
          <a:xfrm>
            <a:off x="9976162" y="1705521"/>
            <a:ext cx="648328" cy="648329"/>
            <a:chOff x="1379093" y="2228211"/>
            <a:chExt cx="916410" cy="916410"/>
          </a:xfrm>
        </p:grpSpPr>
        <p:sp>
          <p:nvSpPr>
            <p:cNvPr id="182" name="Google Shape;182;p6"/>
            <p:cNvSpPr/>
            <p:nvPr/>
          </p:nvSpPr>
          <p:spPr>
            <a:xfrm rot="8100000">
              <a:off x="1513298" y="2362416"/>
              <a:ext cx="648000" cy="648000"/>
            </a:xfrm>
            <a:prstGeom prst="teardrop">
              <a:avLst>
                <a:gd fmla="val 100000" name="adj"/>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350">
                <a:solidFill>
                  <a:srgbClr val="3F3F3F"/>
                </a:solidFill>
                <a:latin typeface="Arial"/>
                <a:ea typeface="Arial"/>
                <a:cs typeface="Arial"/>
                <a:sym typeface="Arial"/>
              </a:endParaRPr>
            </a:p>
          </p:txBody>
        </p:sp>
        <p:sp>
          <p:nvSpPr>
            <p:cNvPr id="183" name="Google Shape;183;p6"/>
            <p:cNvSpPr txBox="1"/>
            <p:nvPr/>
          </p:nvSpPr>
          <p:spPr>
            <a:xfrm>
              <a:off x="1393000" y="2460333"/>
              <a:ext cx="888596" cy="43352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400">
                  <a:solidFill>
                    <a:schemeClr val="lt2"/>
                  </a:solidFill>
                  <a:latin typeface="Arial"/>
                  <a:ea typeface="Arial"/>
                  <a:cs typeface="Arial"/>
                  <a:sym typeface="Arial"/>
                </a:rPr>
                <a:t>121.1</a:t>
              </a:r>
              <a:endParaRPr b="1" sz="1400">
                <a:solidFill>
                  <a:schemeClr val="lt2"/>
                </a:solidFill>
                <a:latin typeface="Arial"/>
                <a:ea typeface="Arial"/>
                <a:cs typeface="Arial"/>
                <a:sym typeface="Arial"/>
              </a:endParaRPr>
            </a:p>
          </p:txBody>
        </p:sp>
      </p:grpSp>
      <p:grpSp>
        <p:nvGrpSpPr>
          <p:cNvPr id="184" name="Google Shape;184;p6"/>
          <p:cNvGrpSpPr/>
          <p:nvPr/>
        </p:nvGrpSpPr>
        <p:grpSpPr>
          <a:xfrm>
            <a:off x="1244984" y="1800421"/>
            <a:ext cx="4085958" cy="830997"/>
            <a:chOff x="618431" y="1175310"/>
            <a:chExt cx="3701641" cy="918626"/>
          </a:xfrm>
        </p:grpSpPr>
        <p:sp>
          <p:nvSpPr>
            <p:cNvPr id="185" name="Google Shape;185;p6"/>
            <p:cNvSpPr txBox="1"/>
            <p:nvPr/>
          </p:nvSpPr>
          <p:spPr>
            <a:xfrm>
              <a:off x="1324333" y="1316267"/>
              <a:ext cx="2995739" cy="619153"/>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Clr>
                  <a:srgbClr val="3F3F3F"/>
                </a:buClr>
                <a:buSzPts val="1200"/>
                <a:buFont typeface="Arial"/>
                <a:buNone/>
              </a:pPr>
              <a:r>
                <a:rPr lang="en-US" sz="1200">
                  <a:solidFill>
                    <a:srgbClr val="3F3F3F"/>
                  </a:solidFill>
                  <a:latin typeface="Arial"/>
                  <a:ea typeface="Arial"/>
                  <a:cs typeface="Arial"/>
                  <a:sym typeface="Arial"/>
                </a:rPr>
                <a:t>the market analysis shows thar from 2018 the health industry earns 27.7 billion dollar with expansion ofthe application gives 121.1 billion dollar</a:t>
              </a:r>
              <a:endParaRPr sz="1200">
                <a:solidFill>
                  <a:srgbClr val="3F3F3F"/>
                </a:solidFill>
                <a:latin typeface="Arial"/>
                <a:ea typeface="Arial"/>
                <a:cs typeface="Arial"/>
                <a:sym typeface="Arial"/>
              </a:endParaRPr>
            </a:p>
          </p:txBody>
        </p:sp>
        <p:sp>
          <p:nvSpPr>
            <p:cNvPr id="186" name="Google Shape;186;p6"/>
            <p:cNvSpPr/>
            <p:nvPr/>
          </p:nvSpPr>
          <p:spPr>
            <a:xfrm>
              <a:off x="618431" y="1175310"/>
              <a:ext cx="167356" cy="91862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4800">
                <a:solidFill>
                  <a:srgbClr val="BFBFBF"/>
                </a:solidFill>
                <a:latin typeface="Arial"/>
                <a:ea typeface="Arial"/>
                <a:cs typeface="Arial"/>
                <a:sym typeface="Arial"/>
              </a:endParaRPr>
            </a:p>
          </p:txBody>
        </p:sp>
      </p:grpSp>
      <p:sp>
        <p:nvSpPr>
          <p:cNvPr id="187" name="Google Shape;187;p6"/>
          <p:cNvSpPr/>
          <p:nvPr/>
        </p:nvSpPr>
        <p:spPr>
          <a:xfrm>
            <a:off x="1379684" y="1800297"/>
            <a:ext cx="453411" cy="497494"/>
          </a:xfrm>
          <a:custGeom>
            <a:rect b="b" l="l" r="r" t="t"/>
            <a:pathLst>
              <a:path extrusionOk="0" h="110" w="100">
                <a:moveTo>
                  <a:pt x="23" y="0"/>
                </a:moveTo>
                <a:cubicBezTo>
                  <a:pt x="65" y="0"/>
                  <a:pt x="65" y="0"/>
                  <a:pt x="65" y="0"/>
                </a:cubicBezTo>
                <a:cubicBezTo>
                  <a:pt x="68" y="0"/>
                  <a:pt x="71" y="1"/>
                  <a:pt x="74" y="4"/>
                </a:cubicBezTo>
                <a:cubicBezTo>
                  <a:pt x="76" y="6"/>
                  <a:pt x="77" y="9"/>
                  <a:pt x="77" y="12"/>
                </a:cubicBezTo>
                <a:cubicBezTo>
                  <a:pt x="77" y="35"/>
                  <a:pt x="77" y="35"/>
                  <a:pt x="77" y="35"/>
                </a:cubicBezTo>
                <a:cubicBezTo>
                  <a:pt x="68" y="40"/>
                  <a:pt x="68" y="40"/>
                  <a:pt x="68" y="40"/>
                </a:cubicBezTo>
                <a:cubicBezTo>
                  <a:pt x="68" y="12"/>
                  <a:pt x="68" y="12"/>
                  <a:pt x="68" y="12"/>
                </a:cubicBezTo>
                <a:cubicBezTo>
                  <a:pt x="68" y="11"/>
                  <a:pt x="68" y="11"/>
                  <a:pt x="67" y="10"/>
                </a:cubicBezTo>
                <a:cubicBezTo>
                  <a:pt x="67" y="10"/>
                  <a:pt x="66" y="9"/>
                  <a:pt x="65" y="9"/>
                </a:cubicBezTo>
                <a:cubicBezTo>
                  <a:pt x="28" y="9"/>
                  <a:pt x="28" y="9"/>
                  <a:pt x="28" y="9"/>
                </a:cubicBezTo>
                <a:cubicBezTo>
                  <a:pt x="28" y="12"/>
                  <a:pt x="28" y="12"/>
                  <a:pt x="28" y="12"/>
                </a:cubicBezTo>
                <a:cubicBezTo>
                  <a:pt x="28" y="16"/>
                  <a:pt x="28" y="16"/>
                  <a:pt x="28" y="16"/>
                </a:cubicBezTo>
                <a:cubicBezTo>
                  <a:pt x="28" y="17"/>
                  <a:pt x="28" y="18"/>
                  <a:pt x="28" y="19"/>
                </a:cubicBezTo>
                <a:cubicBezTo>
                  <a:pt x="28" y="21"/>
                  <a:pt x="27" y="23"/>
                  <a:pt x="25" y="24"/>
                </a:cubicBezTo>
                <a:cubicBezTo>
                  <a:pt x="24" y="25"/>
                  <a:pt x="23" y="26"/>
                  <a:pt x="21" y="26"/>
                </a:cubicBezTo>
                <a:cubicBezTo>
                  <a:pt x="20" y="26"/>
                  <a:pt x="19" y="26"/>
                  <a:pt x="18" y="26"/>
                </a:cubicBezTo>
                <a:cubicBezTo>
                  <a:pt x="14" y="26"/>
                  <a:pt x="14" y="26"/>
                  <a:pt x="14" y="26"/>
                </a:cubicBezTo>
                <a:cubicBezTo>
                  <a:pt x="9" y="25"/>
                  <a:pt x="9" y="25"/>
                  <a:pt x="9" y="25"/>
                </a:cubicBezTo>
                <a:cubicBezTo>
                  <a:pt x="9" y="85"/>
                  <a:pt x="9" y="85"/>
                  <a:pt x="9" y="85"/>
                </a:cubicBezTo>
                <a:cubicBezTo>
                  <a:pt x="9" y="86"/>
                  <a:pt x="10" y="86"/>
                  <a:pt x="10" y="87"/>
                </a:cubicBezTo>
                <a:cubicBezTo>
                  <a:pt x="10" y="87"/>
                  <a:pt x="10" y="87"/>
                  <a:pt x="10" y="87"/>
                </a:cubicBezTo>
                <a:cubicBezTo>
                  <a:pt x="11" y="87"/>
                  <a:pt x="11" y="88"/>
                  <a:pt x="12" y="88"/>
                </a:cubicBezTo>
                <a:cubicBezTo>
                  <a:pt x="45" y="88"/>
                  <a:pt x="45" y="88"/>
                  <a:pt x="45" y="88"/>
                </a:cubicBezTo>
                <a:cubicBezTo>
                  <a:pt x="44" y="97"/>
                  <a:pt x="44" y="97"/>
                  <a:pt x="44" y="97"/>
                </a:cubicBezTo>
                <a:cubicBezTo>
                  <a:pt x="12" y="97"/>
                  <a:pt x="12" y="97"/>
                  <a:pt x="12" y="97"/>
                </a:cubicBezTo>
                <a:cubicBezTo>
                  <a:pt x="9" y="97"/>
                  <a:pt x="6" y="96"/>
                  <a:pt x="4" y="93"/>
                </a:cubicBezTo>
                <a:cubicBezTo>
                  <a:pt x="4" y="93"/>
                  <a:pt x="4" y="93"/>
                  <a:pt x="4" y="93"/>
                </a:cubicBezTo>
                <a:cubicBezTo>
                  <a:pt x="4" y="93"/>
                  <a:pt x="4" y="93"/>
                  <a:pt x="4" y="93"/>
                </a:cubicBezTo>
                <a:cubicBezTo>
                  <a:pt x="2" y="91"/>
                  <a:pt x="0" y="88"/>
                  <a:pt x="0" y="85"/>
                </a:cubicBezTo>
                <a:cubicBezTo>
                  <a:pt x="0" y="22"/>
                  <a:pt x="0" y="22"/>
                  <a:pt x="0" y="22"/>
                </a:cubicBezTo>
                <a:cubicBezTo>
                  <a:pt x="0" y="20"/>
                  <a:pt x="0" y="20"/>
                  <a:pt x="0" y="20"/>
                </a:cubicBezTo>
                <a:cubicBezTo>
                  <a:pt x="2" y="19"/>
                  <a:pt x="2" y="19"/>
                  <a:pt x="2" y="19"/>
                </a:cubicBezTo>
                <a:cubicBezTo>
                  <a:pt x="20" y="1"/>
                  <a:pt x="20" y="1"/>
                  <a:pt x="20" y="1"/>
                </a:cubicBezTo>
                <a:cubicBezTo>
                  <a:pt x="21" y="0"/>
                  <a:pt x="21" y="0"/>
                  <a:pt x="21" y="0"/>
                </a:cubicBezTo>
                <a:cubicBezTo>
                  <a:pt x="23" y="0"/>
                  <a:pt x="23" y="0"/>
                  <a:pt x="23" y="0"/>
                </a:cubicBezTo>
                <a:close/>
                <a:moveTo>
                  <a:pt x="90" y="45"/>
                </a:moveTo>
                <a:cubicBezTo>
                  <a:pt x="90" y="43"/>
                  <a:pt x="90" y="43"/>
                  <a:pt x="90" y="43"/>
                </a:cubicBezTo>
                <a:cubicBezTo>
                  <a:pt x="84" y="39"/>
                  <a:pt x="84" y="39"/>
                  <a:pt x="84" y="39"/>
                </a:cubicBezTo>
                <a:cubicBezTo>
                  <a:pt x="75" y="44"/>
                  <a:pt x="75" y="44"/>
                  <a:pt x="75" y="44"/>
                </a:cubicBezTo>
                <a:cubicBezTo>
                  <a:pt x="83" y="47"/>
                  <a:pt x="83" y="47"/>
                  <a:pt x="83" y="47"/>
                </a:cubicBezTo>
                <a:cubicBezTo>
                  <a:pt x="91" y="52"/>
                  <a:pt x="91" y="52"/>
                  <a:pt x="91" y="52"/>
                </a:cubicBezTo>
                <a:cubicBezTo>
                  <a:pt x="94" y="53"/>
                  <a:pt x="94" y="53"/>
                  <a:pt x="94" y="53"/>
                </a:cubicBezTo>
                <a:cubicBezTo>
                  <a:pt x="92" y="62"/>
                  <a:pt x="88" y="70"/>
                  <a:pt x="82" y="77"/>
                </a:cubicBezTo>
                <a:cubicBezTo>
                  <a:pt x="86" y="81"/>
                  <a:pt x="86" y="81"/>
                  <a:pt x="86" y="81"/>
                </a:cubicBezTo>
                <a:cubicBezTo>
                  <a:pt x="93" y="73"/>
                  <a:pt x="98" y="63"/>
                  <a:pt x="100" y="53"/>
                </a:cubicBezTo>
                <a:cubicBezTo>
                  <a:pt x="100" y="51"/>
                  <a:pt x="100" y="51"/>
                  <a:pt x="100" y="51"/>
                </a:cubicBezTo>
                <a:cubicBezTo>
                  <a:pt x="98" y="50"/>
                  <a:pt x="98" y="50"/>
                  <a:pt x="98" y="50"/>
                </a:cubicBezTo>
                <a:cubicBezTo>
                  <a:pt x="90" y="45"/>
                  <a:pt x="90" y="45"/>
                  <a:pt x="90" y="45"/>
                </a:cubicBezTo>
                <a:close/>
                <a:moveTo>
                  <a:pt x="74" y="47"/>
                </a:moveTo>
                <a:cubicBezTo>
                  <a:pt x="64" y="58"/>
                  <a:pt x="58" y="70"/>
                  <a:pt x="54" y="84"/>
                </a:cubicBezTo>
                <a:cubicBezTo>
                  <a:pt x="59" y="86"/>
                  <a:pt x="64" y="89"/>
                  <a:pt x="70" y="92"/>
                </a:cubicBezTo>
                <a:cubicBezTo>
                  <a:pt x="78" y="81"/>
                  <a:pt x="85" y="68"/>
                  <a:pt x="90" y="55"/>
                </a:cubicBezTo>
                <a:cubicBezTo>
                  <a:pt x="84" y="52"/>
                  <a:pt x="79" y="50"/>
                  <a:pt x="74" y="47"/>
                </a:cubicBezTo>
                <a:close/>
                <a:moveTo>
                  <a:pt x="52" y="87"/>
                </a:moveTo>
                <a:cubicBezTo>
                  <a:pt x="50" y="103"/>
                  <a:pt x="50" y="103"/>
                  <a:pt x="50" y="103"/>
                </a:cubicBezTo>
                <a:cubicBezTo>
                  <a:pt x="51" y="103"/>
                  <a:pt x="51" y="103"/>
                  <a:pt x="51" y="103"/>
                </a:cubicBezTo>
                <a:cubicBezTo>
                  <a:pt x="50" y="108"/>
                  <a:pt x="50" y="108"/>
                  <a:pt x="50" y="108"/>
                </a:cubicBezTo>
                <a:cubicBezTo>
                  <a:pt x="52" y="110"/>
                  <a:pt x="52" y="110"/>
                  <a:pt x="52" y="110"/>
                </a:cubicBezTo>
                <a:cubicBezTo>
                  <a:pt x="55" y="106"/>
                  <a:pt x="55" y="106"/>
                  <a:pt x="55" y="106"/>
                </a:cubicBezTo>
                <a:cubicBezTo>
                  <a:pt x="56" y="106"/>
                  <a:pt x="56" y="106"/>
                  <a:pt x="56" y="106"/>
                </a:cubicBezTo>
                <a:cubicBezTo>
                  <a:pt x="68" y="95"/>
                  <a:pt x="68" y="95"/>
                  <a:pt x="68" y="95"/>
                </a:cubicBezTo>
                <a:cubicBezTo>
                  <a:pt x="52" y="87"/>
                  <a:pt x="52" y="87"/>
                  <a:pt x="52" y="87"/>
                </a:cubicBezTo>
                <a:close/>
                <a:moveTo>
                  <a:pt x="18" y="56"/>
                </a:moveTo>
                <a:cubicBezTo>
                  <a:pt x="18" y="60"/>
                  <a:pt x="18" y="60"/>
                  <a:pt x="18" y="60"/>
                </a:cubicBezTo>
                <a:cubicBezTo>
                  <a:pt x="30" y="60"/>
                  <a:pt x="30" y="60"/>
                  <a:pt x="30" y="60"/>
                </a:cubicBezTo>
                <a:cubicBezTo>
                  <a:pt x="30" y="56"/>
                  <a:pt x="30" y="56"/>
                  <a:pt x="30" y="56"/>
                </a:cubicBezTo>
                <a:cubicBezTo>
                  <a:pt x="18" y="56"/>
                  <a:pt x="18" y="56"/>
                  <a:pt x="18" y="56"/>
                </a:cubicBezTo>
                <a:close/>
                <a:moveTo>
                  <a:pt x="18" y="43"/>
                </a:moveTo>
                <a:cubicBezTo>
                  <a:pt x="18" y="48"/>
                  <a:pt x="18" y="48"/>
                  <a:pt x="18" y="48"/>
                </a:cubicBezTo>
                <a:cubicBezTo>
                  <a:pt x="60" y="48"/>
                  <a:pt x="60" y="48"/>
                  <a:pt x="60" y="48"/>
                </a:cubicBezTo>
                <a:cubicBezTo>
                  <a:pt x="60" y="43"/>
                  <a:pt x="60" y="43"/>
                  <a:pt x="60" y="43"/>
                </a:cubicBezTo>
                <a:cubicBezTo>
                  <a:pt x="18" y="43"/>
                  <a:pt x="18" y="43"/>
                  <a:pt x="18" y="43"/>
                </a:cubicBezTo>
                <a:close/>
                <a:moveTo>
                  <a:pt x="18" y="31"/>
                </a:moveTo>
                <a:cubicBezTo>
                  <a:pt x="18" y="36"/>
                  <a:pt x="18" y="36"/>
                  <a:pt x="18" y="36"/>
                </a:cubicBezTo>
                <a:cubicBezTo>
                  <a:pt x="60" y="36"/>
                  <a:pt x="60" y="36"/>
                  <a:pt x="60" y="36"/>
                </a:cubicBezTo>
                <a:cubicBezTo>
                  <a:pt x="60" y="31"/>
                  <a:pt x="60" y="31"/>
                  <a:pt x="60" y="31"/>
                </a:cubicBezTo>
                <a:cubicBezTo>
                  <a:pt x="18" y="31"/>
                  <a:pt x="18" y="31"/>
                  <a:pt x="18" y="31"/>
                </a:cubicBezTo>
                <a:close/>
                <a:moveTo>
                  <a:pt x="37" y="19"/>
                </a:moveTo>
                <a:cubicBezTo>
                  <a:pt x="37" y="24"/>
                  <a:pt x="37" y="24"/>
                  <a:pt x="37" y="24"/>
                </a:cubicBezTo>
                <a:cubicBezTo>
                  <a:pt x="60" y="24"/>
                  <a:pt x="60" y="24"/>
                  <a:pt x="60" y="24"/>
                </a:cubicBezTo>
                <a:cubicBezTo>
                  <a:pt x="60" y="19"/>
                  <a:pt x="60" y="19"/>
                  <a:pt x="60" y="19"/>
                </a:cubicBezTo>
                <a:cubicBezTo>
                  <a:pt x="37" y="19"/>
                  <a:pt x="37" y="19"/>
                  <a:pt x="37" y="19"/>
                </a:cubicBezTo>
                <a:close/>
                <a:moveTo>
                  <a:pt x="12" y="21"/>
                </a:moveTo>
                <a:cubicBezTo>
                  <a:pt x="14" y="21"/>
                  <a:pt x="14" y="21"/>
                  <a:pt x="14" y="21"/>
                </a:cubicBezTo>
                <a:cubicBezTo>
                  <a:pt x="18" y="22"/>
                  <a:pt x="18" y="22"/>
                  <a:pt x="18" y="22"/>
                </a:cubicBezTo>
                <a:cubicBezTo>
                  <a:pt x="18" y="22"/>
                  <a:pt x="18" y="22"/>
                  <a:pt x="18" y="22"/>
                </a:cubicBezTo>
                <a:cubicBezTo>
                  <a:pt x="19" y="22"/>
                  <a:pt x="19" y="22"/>
                  <a:pt x="19" y="22"/>
                </a:cubicBezTo>
                <a:cubicBezTo>
                  <a:pt x="19" y="22"/>
                  <a:pt x="19" y="22"/>
                  <a:pt x="20" y="22"/>
                </a:cubicBezTo>
                <a:cubicBezTo>
                  <a:pt x="21" y="22"/>
                  <a:pt x="22" y="21"/>
                  <a:pt x="22" y="20"/>
                </a:cubicBezTo>
                <a:cubicBezTo>
                  <a:pt x="23" y="20"/>
                  <a:pt x="24" y="19"/>
                  <a:pt x="24" y="18"/>
                </a:cubicBezTo>
                <a:cubicBezTo>
                  <a:pt x="24" y="18"/>
                  <a:pt x="24" y="17"/>
                  <a:pt x="24" y="17"/>
                </a:cubicBezTo>
                <a:cubicBezTo>
                  <a:pt x="24" y="17"/>
                  <a:pt x="24" y="17"/>
                  <a:pt x="24" y="17"/>
                </a:cubicBezTo>
                <a:cubicBezTo>
                  <a:pt x="24" y="16"/>
                  <a:pt x="24" y="16"/>
                  <a:pt x="24" y="16"/>
                </a:cubicBezTo>
                <a:cubicBezTo>
                  <a:pt x="23" y="12"/>
                  <a:pt x="23" y="12"/>
                  <a:pt x="23" y="12"/>
                </a:cubicBezTo>
                <a:cubicBezTo>
                  <a:pt x="23" y="11"/>
                  <a:pt x="23" y="11"/>
                  <a:pt x="23" y="11"/>
                </a:cubicBezTo>
                <a:lnTo>
                  <a:pt x="12" y="21"/>
                </a:lnTo>
                <a:close/>
              </a:path>
            </a:pathLst>
          </a:custGeom>
          <a:solidFill>
            <a:srgbClr val="3F3F3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nvGrpSpPr>
          <p:cNvPr id="188" name="Google Shape;188;p6"/>
          <p:cNvGrpSpPr/>
          <p:nvPr/>
        </p:nvGrpSpPr>
        <p:grpSpPr>
          <a:xfrm>
            <a:off x="1566871" y="5161018"/>
            <a:ext cx="648327" cy="648329"/>
            <a:chOff x="1379093" y="2228211"/>
            <a:chExt cx="916410" cy="916410"/>
          </a:xfrm>
        </p:grpSpPr>
        <p:sp>
          <p:nvSpPr>
            <p:cNvPr id="189" name="Google Shape;189;p6"/>
            <p:cNvSpPr/>
            <p:nvPr/>
          </p:nvSpPr>
          <p:spPr>
            <a:xfrm rot="8100000">
              <a:off x="1513298" y="2362416"/>
              <a:ext cx="648000" cy="64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Arial"/>
                <a:ea typeface="Arial"/>
                <a:cs typeface="Arial"/>
                <a:sym typeface="Arial"/>
              </a:endParaRPr>
            </a:p>
          </p:txBody>
        </p:sp>
        <p:sp>
          <p:nvSpPr>
            <p:cNvPr id="190" name="Google Shape;190;p6"/>
            <p:cNvSpPr txBox="1"/>
            <p:nvPr/>
          </p:nvSpPr>
          <p:spPr>
            <a:xfrm>
              <a:off x="1408119" y="2480218"/>
              <a:ext cx="818586" cy="43352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400">
                  <a:solidFill>
                    <a:schemeClr val="lt1"/>
                  </a:solidFill>
                  <a:latin typeface="Arial"/>
                  <a:ea typeface="Arial"/>
                  <a:cs typeface="Arial"/>
                  <a:sym typeface="Arial"/>
                </a:rPr>
                <a:t>2018</a:t>
              </a:r>
              <a:endParaRPr b="1" sz="1400">
                <a:solidFill>
                  <a:schemeClr val="lt1"/>
                </a:solidFill>
                <a:latin typeface="Arial"/>
                <a:ea typeface="Arial"/>
                <a:cs typeface="Arial"/>
                <a:sym typeface="Arial"/>
              </a:endParaRPr>
            </a:p>
          </p:txBody>
        </p:sp>
      </p:grpSp>
      <p:grpSp>
        <p:nvGrpSpPr>
          <p:cNvPr id="191" name="Google Shape;191;p6"/>
          <p:cNvGrpSpPr/>
          <p:nvPr/>
        </p:nvGrpSpPr>
        <p:grpSpPr>
          <a:xfrm>
            <a:off x="10113322" y="5037366"/>
            <a:ext cx="648328" cy="648329"/>
            <a:chOff x="1379093" y="2228211"/>
            <a:chExt cx="916410" cy="916410"/>
          </a:xfrm>
        </p:grpSpPr>
        <p:sp>
          <p:nvSpPr>
            <p:cNvPr id="192" name="Google Shape;192;p6"/>
            <p:cNvSpPr/>
            <p:nvPr/>
          </p:nvSpPr>
          <p:spPr>
            <a:xfrm rot="8100000">
              <a:off x="1513298" y="2362416"/>
              <a:ext cx="648000" cy="6480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rgbClr val="3F3F3F"/>
                </a:solidFill>
                <a:latin typeface="Arial"/>
                <a:ea typeface="Arial"/>
                <a:cs typeface="Arial"/>
                <a:sym typeface="Arial"/>
              </a:endParaRPr>
            </a:p>
          </p:txBody>
        </p:sp>
        <p:sp>
          <p:nvSpPr>
            <p:cNvPr id="193" name="Google Shape;193;p6"/>
            <p:cNvSpPr txBox="1"/>
            <p:nvPr/>
          </p:nvSpPr>
          <p:spPr>
            <a:xfrm>
              <a:off x="1428005" y="2460333"/>
              <a:ext cx="818585" cy="43352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400">
                  <a:solidFill>
                    <a:schemeClr val="lt2"/>
                  </a:solidFill>
                  <a:latin typeface="Arial"/>
                  <a:ea typeface="Arial"/>
                  <a:cs typeface="Arial"/>
                  <a:sym typeface="Arial"/>
                </a:rPr>
                <a:t>2030</a:t>
              </a:r>
              <a:endParaRPr b="1" sz="1400">
                <a:solidFill>
                  <a:schemeClr val="lt2"/>
                </a:solidFill>
                <a:latin typeface="Arial"/>
                <a:ea typeface="Arial"/>
                <a:cs typeface="Arial"/>
                <a:sym typeface="Arial"/>
              </a:endParaRPr>
            </a:p>
          </p:txBody>
        </p:sp>
      </p:grpSp>
      <p:sp>
        <p:nvSpPr>
          <p:cNvPr id="194" name="Google Shape;194;p6"/>
          <p:cNvSpPr/>
          <p:nvPr/>
        </p:nvSpPr>
        <p:spPr>
          <a:xfrm rot="-5400000">
            <a:off x="9216390" y="3166110"/>
            <a:ext cx="4114800" cy="365125"/>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chemeClr val="accent2"/>
                </a:solidFill>
                <a:latin typeface="Arial"/>
                <a:ea typeface="Arial"/>
                <a:cs typeface="Arial"/>
                <a:sym typeface="Arial"/>
              </a:rPr>
              <a:t>Market analysis In Billions</a:t>
            </a:r>
            <a:endParaRPr sz="1200">
              <a:solidFill>
                <a:schemeClr val="accent2"/>
              </a:solidFill>
              <a:latin typeface="Arial"/>
              <a:ea typeface="Arial"/>
              <a:cs typeface="Arial"/>
              <a:sym typeface="Arial"/>
            </a:endParaRPr>
          </a:p>
        </p:txBody>
      </p:sp>
      <p:sp>
        <p:nvSpPr>
          <p:cNvPr id="195" name="Google Shape;195;p6"/>
          <p:cNvSpPr/>
          <p:nvPr/>
        </p:nvSpPr>
        <p:spPr>
          <a:xfrm>
            <a:off x="204715" y="232011"/>
            <a:ext cx="532263" cy="532263"/>
          </a:xfrm>
          <a:prstGeom prst="diamond">
            <a:avLst/>
          </a:prstGeom>
          <a:solidFill>
            <a:srgbClr val="00206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6" name="Google Shape;196;p6"/>
          <p:cNvSpPr/>
          <p:nvPr/>
        </p:nvSpPr>
        <p:spPr>
          <a:xfrm>
            <a:off x="361664" y="232011"/>
            <a:ext cx="532263" cy="532263"/>
          </a:xfrm>
          <a:prstGeom prst="diamond">
            <a:avLst/>
          </a:prstGeom>
          <a:noFill/>
          <a:ln cap="flat" cmpd="sng" w="12700">
            <a:solidFill>
              <a:srgbClr val="2F549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65"/>
                                        </p:tgtEl>
                                        <p:attrNameLst>
                                          <p:attrName>style.visibility</p:attrName>
                                        </p:attrNameLst>
                                      </p:cBhvr>
                                      <p:to>
                                        <p:strVal val="visible"/>
                                      </p:to>
                                    </p:set>
                                    <p:animEffect filter="fade" transition="in">
                                      <p:cBhvr>
                                        <p:cTn dur="500"/>
                                        <p:tgtEl>
                                          <p:spTgt spid="165"/>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66"/>
                                        </p:tgtEl>
                                        <p:attrNameLst>
                                          <p:attrName>style.visibility</p:attrName>
                                        </p:attrNameLst>
                                      </p:cBhvr>
                                      <p:to>
                                        <p:strVal val="visible"/>
                                      </p:to>
                                    </p:set>
                                    <p:animEffect filter="fade" transition="in">
                                      <p:cBhvr>
                                        <p:cTn dur="250"/>
                                        <p:tgtEl>
                                          <p:spTgt spid="166"/>
                                        </p:tgtEl>
                                      </p:cBhvr>
                                    </p:animEffect>
                                  </p:childTnLst>
                                </p:cTn>
                              </p:par>
                            </p:childTnLst>
                          </p:cTn>
                        </p:par>
                        <p:par>
                          <p:cTn fill="hold">
                            <p:stCondLst>
                              <p:cond delay="750"/>
                            </p:stCondLst>
                            <p:childTnLst>
                              <p:par>
                                <p:cTn fill="hold" nodeType="afterEffect" presetClass="entr" presetID="10" presetSubtype="0">
                                  <p:stCondLst>
                                    <p:cond delay="0"/>
                                  </p:stCondLst>
                                  <p:childTnLst>
                                    <p:set>
                                      <p:cBhvr>
                                        <p:cTn dur="1" fill="hold">
                                          <p:stCondLst>
                                            <p:cond delay="0"/>
                                          </p:stCondLst>
                                        </p:cTn>
                                        <p:tgtEl>
                                          <p:spTgt spid="178"/>
                                        </p:tgtEl>
                                        <p:attrNameLst>
                                          <p:attrName>style.visibility</p:attrName>
                                        </p:attrNameLst>
                                      </p:cBhvr>
                                      <p:to>
                                        <p:strVal val="visible"/>
                                      </p:to>
                                    </p:set>
                                    <p:animEffect filter="fade" transition="in">
                                      <p:cBhvr>
                                        <p:cTn dur="500"/>
                                        <p:tgtEl>
                                          <p:spTgt spid="178"/>
                                        </p:tgtEl>
                                      </p:cBhvr>
                                    </p:animEffect>
                                  </p:childTnLst>
                                </p:cTn>
                              </p:par>
                            </p:childTnLst>
                          </p:cTn>
                        </p:par>
                        <p:par>
                          <p:cTn fill="hold">
                            <p:stCondLst>
                              <p:cond delay="1250"/>
                            </p:stCondLst>
                            <p:childTnLst>
                              <p:par>
                                <p:cTn fill="hold" nodeType="afterEffect" presetClass="entr" presetID="10" presetSubtype="0">
                                  <p:stCondLst>
                                    <p:cond delay="0"/>
                                  </p:stCondLst>
                                  <p:childTnLst>
                                    <p:set>
                                      <p:cBhvr>
                                        <p:cTn dur="1" fill="hold">
                                          <p:stCondLst>
                                            <p:cond delay="0"/>
                                          </p:stCondLst>
                                        </p:cTn>
                                        <p:tgtEl>
                                          <p:spTgt spid="167"/>
                                        </p:tgtEl>
                                        <p:attrNameLst>
                                          <p:attrName>style.visibility</p:attrName>
                                        </p:attrNameLst>
                                      </p:cBhvr>
                                      <p:to>
                                        <p:strVal val="visible"/>
                                      </p:to>
                                    </p:set>
                                    <p:animEffect filter="fade" transition="in">
                                      <p:cBhvr>
                                        <p:cTn dur="250"/>
                                        <p:tgtEl>
                                          <p:spTgt spid="167"/>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168"/>
                                        </p:tgtEl>
                                        <p:attrNameLst>
                                          <p:attrName>style.visibility</p:attrName>
                                        </p:attrNameLst>
                                      </p:cBhvr>
                                      <p:to>
                                        <p:strVal val="visible"/>
                                      </p:to>
                                    </p:set>
                                    <p:animEffect filter="fade" transition="in">
                                      <p:cBhvr>
                                        <p:cTn dur="250"/>
                                        <p:tgtEl>
                                          <p:spTgt spid="168"/>
                                        </p:tgtEl>
                                      </p:cBhvr>
                                    </p:animEffect>
                                  </p:childTnLst>
                                </p:cTn>
                              </p:par>
                            </p:childTnLst>
                          </p:cTn>
                        </p:par>
                        <p:par>
                          <p:cTn fill="hold">
                            <p:stCondLst>
                              <p:cond delay="1750"/>
                            </p:stCondLst>
                            <p:childTnLst>
                              <p:par>
                                <p:cTn fill="hold" nodeType="afterEffect" presetClass="entr" presetID="10" presetSubtype="0">
                                  <p:stCondLst>
                                    <p:cond delay="0"/>
                                  </p:stCondLst>
                                  <p:childTnLst>
                                    <p:set>
                                      <p:cBhvr>
                                        <p:cTn dur="1" fill="hold">
                                          <p:stCondLst>
                                            <p:cond delay="0"/>
                                          </p:stCondLst>
                                        </p:cTn>
                                        <p:tgtEl>
                                          <p:spTgt spid="169"/>
                                        </p:tgtEl>
                                        <p:attrNameLst>
                                          <p:attrName>style.visibility</p:attrName>
                                        </p:attrNameLst>
                                      </p:cBhvr>
                                      <p:to>
                                        <p:strVal val="visible"/>
                                      </p:to>
                                    </p:set>
                                    <p:animEffect filter="fade" transition="in">
                                      <p:cBhvr>
                                        <p:cTn dur="250"/>
                                        <p:tgtEl>
                                          <p:spTgt spid="169"/>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170"/>
                                        </p:tgtEl>
                                        <p:attrNameLst>
                                          <p:attrName>style.visibility</p:attrName>
                                        </p:attrNameLst>
                                      </p:cBhvr>
                                      <p:to>
                                        <p:strVal val="visible"/>
                                      </p:to>
                                    </p:set>
                                    <p:animEffect filter="fade" transition="in">
                                      <p:cBhvr>
                                        <p:cTn dur="250"/>
                                        <p:tgtEl>
                                          <p:spTgt spid="170"/>
                                        </p:tgtEl>
                                      </p:cBhvr>
                                    </p:animEffect>
                                  </p:childTnLst>
                                </p:cTn>
                              </p:par>
                            </p:childTnLst>
                          </p:cTn>
                        </p:par>
                        <p:par>
                          <p:cTn fill="hold">
                            <p:stCondLst>
                              <p:cond delay="2250"/>
                            </p:stCondLst>
                            <p:childTnLst>
                              <p:par>
                                <p:cTn fill="hold" nodeType="afterEffect" presetClass="entr" presetID="10" presetSubtype="0">
                                  <p:stCondLst>
                                    <p:cond delay="0"/>
                                  </p:stCondLst>
                                  <p:childTnLst>
                                    <p:set>
                                      <p:cBhvr>
                                        <p:cTn dur="1" fill="hold">
                                          <p:stCondLst>
                                            <p:cond delay="0"/>
                                          </p:stCondLst>
                                        </p:cTn>
                                        <p:tgtEl>
                                          <p:spTgt spid="171"/>
                                        </p:tgtEl>
                                        <p:attrNameLst>
                                          <p:attrName>style.visibility</p:attrName>
                                        </p:attrNameLst>
                                      </p:cBhvr>
                                      <p:to>
                                        <p:strVal val="visible"/>
                                      </p:to>
                                    </p:set>
                                    <p:animEffect filter="fade" transition="in">
                                      <p:cBhvr>
                                        <p:cTn dur="250"/>
                                        <p:tgtEl>
                                          <p:spTgt spid="171"/>
                                        </p:tgtEl>
                                      </p:cBhvr>
                                    </p:animEffect>
                                  </p:childTnLst>
                                </p:cTn>
                              </p:par>
                            </p:childTnLst>
                          </p:cTn>
                        </p:par>
                        <p:par>
                          <p:cTn fill="hold">
                            <p:stCondLst>
                              <p:cond delay="2500"/>
                            </p:stCondLst>
                            <p:childTnLst>
                              <p:par>
                                <p:cTn fill="hold" nodeType="afterEffect" presetClass="entr" presetID="10" presetSubtype="0">
                                  <p:stCondLst>
                                    <p:cond delay="0"/>
                                  </p:stCondLst>
                                  <p:childTnLst>
                                    <p:set>
                                      <p:cBhvr>
                                        <p:cTn dur="1" fill="hold">
                                          <p:stCondLst>
                                            <p:cond delay="0"/>
                                          </p:stCondLst>
                                        </p:cTn>
                                        <p:tgtEl>
                                          <p:spTgt spid="172"/>
                                        </p:tgtEl>
                                        <p:attrNameLst>
                                          <p:attrName>style.visibility</p:attrName>
                                        </p:attrNameLst>
                                      </p:cBhvr>
                                      <p:to>
                                        <p:strVal val="visible"/>
                                      </p:to>
                                    </p:set>
                                    <p:animEffect filter="fade" transition="in">
                                      <p:cBhvr>
                                        <p:cTn dur="250"/>
                                        <p:tgtEl>
                                          <p:spTgt spid="172"/>
                                        </p:tgtEl>
                                      </p:cBhvr>
                                    </p:animEffect>
                                  </p:childTnLst>
                                </p:cTn>
                              </p:par>
                            </p:childTnLst>
                          </p:cTn>
                        </p:par>
                        <p:par>
                          <p:cTn fill="hold">
                            <p:stCondLst>
                              <p:cond delay="2750"/>
                            </p:stCondLst>
                            <p:childTnLst>
                              <p:par>
                                <p:cTn fill="hold" nodeType="afterEffect" presetClass="entr" presetID="10" presetSubtype="0">
                                  <p:stCondLst>
                                    <p:cond delay="0"/>
                                  </p:stCondLst>
                                  <p:childTnLst>
                                    <p:set>
                                      <p:cBhvr>
                                        <p:cTn dur="1" fill="hold">
                                          <p:stCondLst>
                                            <p:cond delay="0"/>
                                          </p:stCondLst>
                                        </p:cTn>
                                        <p:tgtEl>
                                          <p:spTgt spid="173"/>
                                        </p:tgtEl>
                                        <p:attrNameLst>
                                          <p:attrName>style.visibility</p:attrName>
                                        </p:attrNameLst>
                                      </p:cBhvr>
                                      <p:to>
                                        <p:strVal val="visible"/>
                                      </p:to>
                                    </p:set>
                                    <p:animEffect filter="fade" transition="in">
                                      <p:cBhvr>
                                        <p:cTn dur="250"/>
                                        <p:tgtEl>
                                          <p:spTgt spid="173"/>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174"/>
                                        </p:tgtEl>
                                        <p:attrNameLst>
                                          <p:attrName>style.visibility</p:attrName>
                                        </p:attrNameLst>
                                      </p:cBhvr>
                                      <p:to>
                                        <p:strVal val="visible"/>
                                      </p:to>
                                    </p:set>
                                    <p:animEffect filter="fade" transition="in">
                                      <p:cBhvr>
                                        <p:cTn dur="250"/>
                                        <p:tgtEl>
                                          <p:spTgt spid="174"/>
                                        </p:tgtEl>
                                      </p:cBhvr>
                                    </p:animEffect>
                                  </p:childTnLst>
                                </p:cTn>
                              </p:par>
                            </p:childTnLst>
                          </p:cTn>
                        </p:par>
                        <p:par>
                          <p:cTn fill="hold">
                            <p:stCondLst>
                              <p:cond delay="3250"/>
                            </p:stCondLst>
                            <p:childTnLst>
                              <p:par>
                                <p:cTn fill="hold" nodeType="afterEffect" presetClass="entr" presetID="10" presetSubtype="0">
                                  <p:stCondLst>
                                    <p:cond delay="0"/>
                                  </p:stCondLst>
                                  <p:childTnLst>
                                    <p:set>
                                      <p:cBhvr>
                                        <p:cTn dur="1" fill="hold">
                                          <p:stCondLst>
                                            <p:cond delay="0"/>
                                          </p:stCondLst>
                                        </p:cTn>
                                        <p:tgtEl>
                                          <p:spTgt spid="175"/>
                                        </p:tgtEl>
                                        <p:attrNameLst>
                                          <p:attrName>style.visibility</p:attrName>
                                        </p:attrNameLst>
                                      </p:cBhvr>
                                      <p:to>
                                        <p:strVal val="visible"/>
                                      </p:to>
                                    </p:set>
                                    <p:animEffect filter="fade" transition="in">
                                      <p:cBhvr>
                                        <p:cTn dur="250"/>
                                        <p:tgtEl>
                                          <p:spTgt spid="175"/>
                                        </p:tgtEl>
                                      </p:cBhvr>
                                    </p:animEffect>
                                  </p:childTnLst>
                                </p:cTn>
                              </p:par>
                            </p:childTnLst>
                          </p:cTn>
                        </p:par>
                        <p:par>
                          <p:cTn fill="hold">
                            <p:stCondLst>
                              <p:cond delay="3500"/>
                            </p:stCondLst>
                            <p:childTnLst>
                              <p:par>
                                <p:cTn fill="hold" nodeType="afterEffect" presetClass="entr" presetID="10" presetSubtype="0">
                                  <p:stCondLst>
                                    <p:cond delay="0"/>
                                  </p:stCondLst>
                                  <p:childTnLst>
                                    <p:set>
                                      <p:cBhvr>
                                        <p:cTn dur="1" fill="hold">
                                          <p:stCondLst>
                                            <p:cond delay="0"/>
                                          </p:stCondLst>
                                        </p:cTn>
                                        <p:tgtEl>
                                          <p:spTgt spid="176"/>
                                        </p:tgtEl>
                                        <p:attrNameLst>
                                          <p:attrName>style.visibility</p:attrName>
                                        </p:attrNameLst>
                                      </p:cBhvr>
                                      <p:to>
                                        <p:strVal val="visible"/>
                                      </p:to>
                                    </p:set>
                                    <p:animEffect filter="fade" transition="in">
                                      <p:cBhvr>
                                        <p:cTn dur="250"/>
                                        <p:tgtEl>
                                          <p:spTgt spid="176"/>
                                        </p:tgtEl>
                                      </p:cBhvr>
                                    </p:animEffect>
                                  </p:childTnLst>
                                </p:cTn>
                              </p:par>
                            </p:childTnLst>
                          </p:cTn>
                        </p:par>
                        <p:par>
                          <p:cTn fill="hold">
                            <p:stCondLst>
                              <p:cond delay="3750"/>
                            </p:stCondLst>
                            <p:childTnLst>
                              <p:par>
                                <p:cTn fill="hold" nodeType="afterEffect" presetClass="entr" presetID="10" presetSubtype="0">
                                  <p:stCondLst>
                                    <p:cond delay="0"/>
                                  </p:stCondLst>
                                  <p:childTnLst>
                                    <p:set>
                                      <p:cBhvr>
                                        <p:cTn dur="1" fill="hold">
                                          <p:stCondLst>
                                            <p:cond delay="0"/>
                                          </p:stCondLst>
                                        </p:cTn>
                                        <p:tgtEl>
                                          <p:spTgt spid="177"/>
                                        </p:tgtEl>
                                        <p:attrNameLst>
                                          <p:attrName>style.visibility</p:attrName>
                                        </p:attrNameLst>
                                      </p:cBhvr>
                                      <p:to>
                                        <p:strVal val="visible"/>
                                      </p:to>
                                    </p:set>
                                    <p:animEffect filter="fade" transition="in">
                                      <p:cBhvr>
                                        <p:cTn dur="250"/>
                                        <p:tgtEl>
                                          <p:spTgt spid="177"/>
                                        </p:tgtEl>
                                      </p:cBhvr>
                                    </p:animEffect>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181"/>
                                        </p:tgtEl>
                                        <p:attrNameLst>
                                          <p:attrName>style.visibility</p:attrName>
                                        </p:attrNameLst>
                                      </p:cBhvr>
                                      <p:to>
                                        <p:strVal val="visible"/>
                                      </p:to>
                                    </p:set>
                                    <p:animEffect filter="fade" transition="in">
                                      <p:cBhvr>
                                        <p:cTn dur="500"/>
                                        <p:tgtEl>
                                          <p:spTgt spid="181"/>
                                        </p:tgtEl>
                                      </p:cBhvr>
                                    </p:animEffect>
                                  </p:childTnLst>
                                </p:cTn>
                              </p:par>
                            </p:childTnLst>
                          </p:cTn>
                        </p:par>
                        <p:par>
                          <p:cTn fill="hold">
                            <p:stCondLst>
                              <p:cond delay="4500"/>
                            </p:stCondLst>
                            <p:childTnLst>
                              <p:par>
                                <p:cTn fill="hold" nodeType="afterEffect" presetClass="entr" presetID="23" presetSubtype="16">
                                  <p:stCondLst>
                                    <p:cond delay="0"/>
                                  </p:stCondLst>
                                  <p:childTnLst>
                                    <p:set>
                                      <p:cBhvr>
                                        <p:cTn dur="1" fill="hold">
                                          <p:stCondLst>
                                            <p:cond delay="0"/>
                                          </p:stCondLst>
                                        </p:cTn>
                                        <p:tgtEl>
                                          <p:spTgt spid="187"/>
                                        </p:tgtEl>
                                        <p:attrNameLst>
                                          <p:attrName>style.visibility</p:attrName>
                                        </p:attrNameLst>
                                      </p:cBhvr>
                                      <p:to>
                                        <p:strVal val="visible"/>
                                      </p:to>
                                    </p:set>
                                    <p:anim calcmode="lin" valueType="num">
                                      <p:cBhvr additive="base">
                                        <p:cTn dur="500"/>
                                        <p:tgtEl>
                                          <p:spTgt spid="187"/>
                                        </p:tgtEl>
                                        <p:attrNameLst>
                                          <p:attrName>ppt_w</p:attrName>
                                        </p:attrNameLst>
                                      </p:cBhvr>
                                      <p:tavLst>
                                        <p:tav fmla="" tm="0">
                                          <p:val>
                                            <p:strVal val="0"/>
                                          </p:val>
                                        </p:tav>
                                        <p:tav fmla="" tm="100000">
                                          <p:val>
                                            <p:strVal val="#ppt_w"/>
                                          </p:val>
                                        </p:tav>
                                      </p:tavLst>
                                    </p:anim>
                                    <p:anim calcmode="lin" valueType="num">
                                      <p:cBhvr additive="base">
                                        <p:cTn dur="500"/>
                                        <p:tgtEl>
                                          <p:spTgt spid="187"/>
                                        </p:tgtEl>
                                        <p:attrNameLst>
                                          <p:attrName>ppt_h</p:attrName>
                                        </p:attrNameLst>
                                      </p:cBhvr>
                                      <p:tavLst>
                                        <p:tav fmla="" tm="0">
                                          <p:val>
                                            <p:strVal val="0"/>
                                          </p:val>
                                        </p:tav>
                                        <p:tav fmla="" tm="100000">
                                          <p:val>
                                            <p:strVal val="#ppt_h"/>
                                          </p:val>
                                        </p:tav>
                                      </p:tavLst>
                                    </p:anim>
                                  </p:childTnLst>
                                </p:cTn>
                              </p:par>
                            </p:childTnLst>
                          </p:cTn>
                        </p:par>
                        <p:par>
                          <p:cTn fill="hold">
                            <p:stCondLst>
                              <p:cond delay="5000"/>
                            </p:stCondLst>
                            <p:childTnLst>
                              <p:par>
                                <p:cTn fill="hold" nodeType="afterEffect" presetClass="entr" presetID="10" presetSubtype="0">
                                  <p:stCondLst>
                                    <p:cond delay="0"/>
                                  </p:stCondLst>
                                  <p:childTnLst>
                                    <p:set>
                                      <p:cBhvr>
                                        <p:cTn dur="1" fill="hold">
                                          <p:stCondLst>
                                            <p:cond delay="0"/>
                                          </p:stCondLst>
                                        </p:cTn>
                                        <p:tgtEl>
                                          <p:spTgt spid="184"/>
                                        </p:tgtEl>
                                        <p:attrNameLst>
                                          <p:attrName>style.visibility</p:attrName>
                                        </p:attrNameLst>
                                      </p:cBhvr>
                                      <p:to>
                                        <p:strVal val="visible"/>
                                      </p:to>
                                    </p:set>
                                    <p:animEffect filter="fade" transition="in">
                                      <p:cBhvr>
                                        <p:cTn dur="500"/>
                                        <p:tgtEl>
                                          <p:spTgt spid="184"/>
                                        </p:tgtEl>
                                      </p:cBhvr>
                                    </p:animEffect>
                                  </p:childTnLst>
                                </p:cTn>
                              </p:par>
                            </p:childTnLst>
                          </p:cTn>
                        </p:par>
                        <p:par>
                          <p:cTn fill="hold">
                            <p:stCondLst>
                              <p:cond delay="5500"/>
                            </p:stCondLst>
                            <p:childTnLst>
                              <p:par>
                                <p:cTn fill="hold" nodeType="afterEffect" presetClass="entr" presetID="10" presetSubtype="0">
                                  <p:stCondLst>
                                    <p:cond delay="0"/>
                                  </p:stCondLst>
                                  <p:childTnLst>
                                    <p:set>
                                      <p:cBhvr>
                                        <p:cTn dur="1" fill="hold">
                                          <p:stCondLst>
                                            <p:cond delay="0"/>
                                          </p:stCondLst>
                                        </p:cTn>
                                        <p:tgtEl>
                                          <p:spTgt spid="188"/>
                                        </p:tgtEl>
                                        <p:attrNameLst>
                                          <p:attrName>style.visibility</p:attrName>
                                        </p:attrNameLst>
                                      </p:cBhvr>
                                      <p:to>
                                        <p:strVal val="visible"/>
                                      </p:to>
                                    </p:set>
                                    <p:animEffect filter="fade" transition="in">
                                      <p:cBhvr>
                                        <p:cTn dur="500"/>
                                        <p:tgtEl>
                                          <p:spTgt spid="188"/>
                                        </p:tgtEl>
                                      </p:cBhvr>
                                    </p:animEffect>
                                  </p:childTnLst>
                                </p:cTn>
                              </p:par>
                            </p:childTnLst>
                          </p:cTn>
                        </p:par>
                        <p:par>
                          <p:cTn fill="hold">
                            <p:stCondLst>
                              <p:cond delay="6000"/>
                            </p:stCondLst>
                            <p:childTnLst>
                              <p:par>
                                <p:cTn fill="hold" nodeType="afterEffect" presetClass="entr" presetID="10" presetSubtype="0">
                                  <p:stCondLst>
                                    <p:cond delay="0"/>
                                  </p:stCondLst>
                                  <p:childTnLst>
                                    <p:set>
                                      <p:cBhvr>
                                        <p:cTn dur="1" fill="hold">
                                          <p:stCondLst>
                                            <p:cond delay="0"/>
                                          </p:stCondLst>
                                        </p:cTn>
                                        <p:tgtEl>
                                          <p:spTgt spid="191"/>
                                        </p:tgtEl>
                                        <p:attrNameLst>
                                          <p:attrName>style.visibility</p:attrName>
                                        </p:attrNameLst>
                                      </p:cBhvr>
                                      <p:to>
                                        <p:strVal val="visible"/>
                                      </p:to>
                                    </p:set>
                                    <p:animEffect filter="fade" transition="in">
                                      <p:cBhvr>
                                        <p:cTn dur="500"/>
                                        <p:tgtEl>
                                          <p:spTgt spid="19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7"/>
          <p:cNvSpPr/>
          <p:nvPr/>
        </p:nvSpPr>
        <p:spPr>
          <a:xfrm>
            <a:off x="491320" y="0"/>
            <a:ext cx="1310185" cy="6858000"/>
          </a:xfrm>
          <a:prstGeom prst="rect">
            <a:avLst/>
          </a:prstGeom>
          <a:gradFill>
            <a:gsLst>
              <a:gs pos="0">
                <a:srgbClr val="012D86"/>
              </a:gs>
              <a:gs pos="100000">
                <a:srgbClr val="0E2557"/>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202" name="Google Shape;202;p7"/>
          <p:cNvPicPr preferRelativeResize="0"/>
          <p:nvPr/>
        </p:nvPicPr>
        <p:blipFill rotWithShape="1">
          <a:blip r:embed="rId3">
            <a:alphaModFix/>
          </a:blip>
          <a:srcRect b="0" l="39872" r="8611" t="0"/>
          <a:stretch/>
        </p:blipFill>
        <p:spPr>
          <a:xfrm>
            <a:off x="873455" y="454641"/>
            <a:ext cx="4597630" cy="5948718"/>
          </a:xfrm>
          <a:prstGeom prst="rect">
            <a:avLst/>
          </a:prstGeom>
          <a:noFill/>
          <a:ln>
            <a:noFill/>
          </a:ln>
        </p:spPr>
      </p:pic>
      <p:sp>
        <p:nvSpPr>
          <p:cNvPr id="203" name="Google Shape;203;p7"/>
          <p:cNvSpPr/>
          <p:nvPr/>
        </p:nvSpPr>
        <p:spPr>
          <a:xfrm>
            <a:off x="2060813" y="1460310"/>
            <a:ext cx="3589360" cy="4107977"/>
          </a:xfrm>
          <a:prstGeom prst="rect">
            <a:avLst/>
          </a:prstGeom>
          <a:noFill/>
          <a:ln cap="flat" cmpd="sng" w="28575">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4" name="Google Shape;204;p7"/>
          <p:cNvSpPr/>
          <p:nvPr/>
        </p:nvSpPr>
        <p:spPr>
          <a:xfrm>
            <a:off x="5650173" y="1647967"/>
            <a:ext cx="4094328" cy="1282890"/>
          </a:xfrm>
          <a:prstGeom prst="rect">
            <a:avLst/>
          </a:prstGeom>
          <a:solidFill>
            <a:srgbClr val="1F3864">
              <a:alpha val="400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6600">
                <a:solidFill>
                  <a:srgbClr val="595959"/>
                </a:solidFill>
                <a:latin typeface="Calibri"/>
                <a:ea typeface="Calibri"/>
                <a:cs typeface="Calibri"/>
                <a:sym typeface="Calibri"/>
              </a:rPr>
              <a:t>PART 02</a:t>
            </a:r>
            <a:endParaRPr b="1" sz="6600">
              <a:solidFill>
                <a:srgbClr val="595959"/>
              </a:solidFill>
              <a:latin typeface="Calibri"/>
              <a:ea typeface="Calibri"/>
              <a:cs typeface="Calibri"/>
              <a:sym typeface="Calibri"/>
            </a:endParaRPr>
          </a:p>
        </p:txBody>
      </p:sp>
      <p:sp>
        <p:nvSpPr>
          <p:cNvPr id="205" name="Google Shape;205;p7"/>
          <p:cNvSpPr/>
          <p:nvPr/>
        </p:nvSpPr>
        <p:spPr>
          <a:xfrm>
            <a:off x="5650173" y="3223429"/>
            <a:ext cx="6338780" cy="1426193"/>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4800">
                <a:solidFill>
                  <a:srgbClr val="595959"/>
                </a:solidFill>
                <a:latin typeface="Calibri"/>
                <a:ea typeface="Calibri"/>
                <a:cs typeface="Calibri"/>
                <a:sym typeface="Calibri"/>
              </a:rPr>
              <a:t>WORKFLOW to MEDIAGNOSE</a:t>
            </a:r>
            <a:endParaRPr b="1" sz="4800">
              <a:solidFill>
                <a:srgbClr val="595959"/>
              </a:solidFill>
              <a:latin typeface="Calibri"/>
              <a:ea typeface="Calibri"/>
              <a:cs typeface="Calibri"/>
              <a:sym typeface="Calibri"/>
            </a:endParaRPr>
          </a:p>
        </p:txBody>
      </p:sp>
      <p:sp>
        <p:nvSpPr>
          <p:cNvPr id="206" name="Google Shape;206;p7"/>
          <p:cNvSpPr/>
          <p:nvPr/>
        </p:nvSpPr>
        <p:spPr>
          <a:xfrm>
            <a:off x="5909481" y="4674357"/>
            <a:ext cx="6079472" cy="1071351"/>
          </a:xfrm>
          <a:prstGeom prst="rect">
            <a:avLst/>
          </a:prstGeom>
          <a:noFill/>
          <a:ln>
            <a:noFill/>
          </a:ln>
        </p:spPr>
        <p:txBody>
          <a:bodyPr anchorCtr="0" anchor="ctr" bIns="45700" lIns="91425" spcFirstLastPara="1" rIns="91425" wrap="square" tIns="45700">
            <a:noAutofit/>
          </a:bodyPr>
          <a:lstStyle/>
          <a:p>
            <a:pPr indent="0" lvl="0" marL="0" marR="0" rtl="0" algn="ctr">
              <a:lnSpc>
                <a:spcPct val="150000"/>
              </a:lnSpc>
              <a:spcBef>
                <a:spcPts val="0"/>
              </a:spcBef>
              <a:spcAft>
                <a:spcPts val="0"/>
              </a:spcAft>
              <a:buNone/>
            </a:pPr>
            <a:r>
              <a:rPr b="1" lang="en-US" sz="1600">
                <a:solidFill>
                  <a:srgbClr val="595959"/>
                </a:solidFill>
                <a:latin typeface="Calibri"/>
                <a:ea typeface="Calibri"/>
                <a:cs typeface="Calibri"/>
                <a:sym typeface="Calibri"/>
              </a:rPr>
              <a:t>Proccessing and Modulation</a:t>
            </a:r>
            <a:endParaRPr b="1" sz="1600">
              <a:solidFill>
                <a:srgbClr val="595959"/>
              </a:solidFill>
              <a:latin typeface="Calibri"/>
              <a:ea typeface="Calibri"/>
              <a:cs typeface="Calibri"/>
              <a:sym typeface="Calibri"/>
            </a:endParaRPr>
          </a:p>
        </p:txBody>
      </p:sp>
    </p:spTree>
  </p:cSld>
  <p:clrMapOvr>
    <a:masterClrMapping/>
  </p:clrMapOvr>
  <p:transition spd="slow" p14:dur="1500">
    <p:random/>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01"/>
                                        </p:tgtEl>
                                        <p:attrNameLst>
                                          <p:attrName>style.visibility</p:attrName>
                                        </p:attrNameLst>
                                      </p:cBhvr>
                                      <p:to>
                                        <p:strVal val="visible"/>
                                      </p:to>
                                    </p:set>
                                    <p:animEffect filter="fade" transition="in">
                                      <p:cBhvr>
                                        <p:cTn dur="500"/>
                                        <p:tgtEl>
                                          <p:spTgt spid="201"/>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202"/>
                                        </p:tgtEl>
                                        <p:attrNameLst>
                                          <p:attrName>style.visibility</p:attrName>
                                        </p:attrNameLst>
                                      </p:cBhvr>
                                      <p:to>
                                        <p:strVal val="visible"/>
                                      </p:to>
                                    </p:set>
                                    <p:animEffect filter="fade" transition="in">
                                      <p:cBhvr>
                                        <p:cTn dur="500"/>
                                        <p:tgtEl>
                                          <p:spTgt spid="202"/>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03"/>
                                        </p:tgtEl>
                                        <p:attrNameLst>
                                          <p:attrName>style.visibility</p:attrName>
                                        </p:attrNameLst>
                                      </p:cBhvr>
                                      <p:to>
                                        <p:strVal val="visible"/>
                                      </p:to>
                                    </p:set>
                                    <p:animEffect filter="fade" transition="in">
                                      <p:cBhvr>
                                        <p:cTn dur="500"/>
                                        <p:tgtEl>
                                          <p:spTgt spid="203"/>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204"/>
                                        </p:tgtEl>
                                        <p:attrNameLst>
                                          <p:attrName>style.visibility</p:attrName>
                                        </p:attrNameLst>
                                      </p:cBhvr>
                                      <p:to>
                                        <p:strVal val="visible"/>
                                      </p:to>
                                    </p:set>
                                    <p:animEffect filter="fade" transition="in">
                                      <p:cBhvr>
                                        <p:cTn dur="500"/>
                                        <p:tgtEl>
                                          <p:spTgt spid="204"/>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205"/>
                                        </p:tgtEl>
                                        <p:attrNameLst>
                                          <p:attrName>style.visibility</p:attrName>
                                        </p:attrNameLst>
                                      </p:cBhvr>
                                      <p:to>
                                        <p:strVal val="visible"/>
                                      </p:to>
                                    </p:set>
                                    <p:animEffect filter="fade" transition="in">
                                      <p:cBhvr>
                                        <p:cTn dur="500"/>
                                        <p:tgtEl>
                                          <p:spTgt spid="205"/>
                                        </p:tgtEl>
                                      </p:cBhvr>
                                    </p:animEffect>
                                  </p:childTnLst>
                                </p:cTn>
                              </p:par>
                            </p:childTnLst>
                          </p:cTn>
                        </p:par>
                        <p:par>
                          <p:cTn fill="hold">
                            <p:stCondLst>
                              <p:cond delay="2500"/>
                            </p:stCondLst>
                            <p:childTnLst>
                              <p:par>
                                <p:cTn fill="hold" nodeType="afterEffect" presetClass="entr" presetID="10" presetSubtype="0">
                                  <p:stCondLst>
                                    <p:cond delay="0"/>
                                  </p:stCondLst>
                                  <p:childTnLst>
                                    <p:set>
                                      <p:cBhvr>
                                        <p:cTn dur="1" fill="hold">
                                          <p:stCondLst>
                                            <p:cond delay="0"/>
                                          </p:stCondLst>
                                        </p:cTn>
                                        <p:tgtEl>
                                          <p:spTgt spid="206"/>
                                        </p:tgtEl>
                                        <p:attrNameLst>
                                          <p:attrName>style.visibility</p:attrName>
                                        </p:attrNameLst>
                                      </p:cBhvr>
                                      <p:to>
                                        <p:strVal val="visible"/>
                                      </p:to>
                                    </p:set>
                                    <p:animEffect filter="fade" transition="in">
                                      <p:cBhvr>
                                        <p:cTn dur="500"/>
                                        <p:tgtEl>
                                          <p:spTgt spid="20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8"/>
          <p:cNvSpPr/>
          <p:nvPr/>
        </p:nvSpPr>
        <p:spPr>
          <a:xfrm>
            <a:off x="5165821" y="-1801000"/>
            <a:ext cx="1641571" cy="1600200"/>
          </a:xfrm>
          <a:prstGeom prst="rect">
            <a:avLst/>
          </a:prstGeom>
          <a:solidFill>
            <a:srgbClr val="5F697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a:solidFill>
                <a:schemeClr val="lt1"/>
              </a:solidFill>
              <a:latin typeface="Calibri"/>
              <a:ea typeface="Calibri"/>
              <a:cs typeface="Calibri"/>
              <a:sym typeface="Calibri"/>
            </a:endParaRPr>
          </a:p>
        </p:txBody>
      </p:sp>
      <p:sp>
        <p:nvSpPr>
          <p:cNvPr id="212" name="Google Shape;212;p8"/>
          <p:cNvSpPr/>
          <p:nvPr/>
        </p:nvSpPr>
        <p:spPr>
          <a:xfrm>
            <a:off x="3524250" y="-1801000"/>
            <a:ext cx="1641571" cy="1600200"/>
          </a:xfrm>
          <a:prstGeom prst="rect">
            <a:avLst/>
          </a:prstGeom>
          <a:solidFill>
            <a:srgbClr val="77A1B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a:solidFill>
                <a:schemeClr val="lt1"/>
              </a:solidFill>
              <a:latin typeface="Calibri"/>
              <a:ea typeface="Calibri"/>
              <a:cs typeface="Calibri"/>
              <a:sym typeface="Calibri"/>
            </a:endParaRPr>
          </a:p>
        </p:txBody>
      </p:sp>
      <p:grpSp>
        <p:nvGrpSpPr>
          <p:cNvPr id="213" name="Google Shape;213;p8"/>
          <p:cNvGrpSpPr/>
          <p:nvPr/>
        </p:nvGrpSpPr>
        <p:grpSpPr>
          <a:xfrm>
            <a:off x="2012566" y="4712004"/>
            <a:ext cx="1362521" cy="2641307"/>
            <a:chOff x="1371600" y="4299630"/>
            <a:chExt cx="1576388" cy="3055895"/>
          </a:xfrm>
        </p:grpSpPr>
        <p:sp>
          <p:nvSpPr>
            <p:cNvPr id="214" name="Google Shape;214;p8"/>
            <p:cNvSpPr/>
            <p:nvPr/>
          </p:nvSpPr>
          <p:spPr>
            <a:xfrm>
              <a:off x="1371600" y="5506131"/>
              <a:ext cx="1576388" cy="1849394"/>
            </a:xfrm>
            <a:prstGeom prst="rect">
              <a:avLst/>
            </a:prstGeom>
            <a:solidFill>
              <a:srgbClr val="77A1B0"/>
            </a:solidFill>
            <a:ln>
              <a:noFill/>
            </a:ln>
          </p:spPr>
          <p:txBody>
            <a:bodyPr anchorCtr="0" anchor="t" bIns="60950" lIns="121900" spcFirstLastPara="1" rIns="121900" wrap="square" tIns="60950">
              <a:noAutofit/>
            </a:bodyPr>
            <a:lstStyle/>
            <a:p>
              <a:pPr indent="0" lvl="0" marL="0" marR="0" rtl="0" algn="l">
                <a:lnSpc>
                  <a:spcPct val="100000"/>
                </a:lnSpc>
                <a:spcBef>
                  <a:spcPts val="0"/>
                </a:spcBef>
                <a:spcAft>
                  <a:spcPts val="0"/>
                </a:spcAft>
                <a:buClr>
                  <a:schemeClr val="dk1"/>
                </a:buClr>
                <a:buSzPts val="1865"/>
                <a:buFont typeface="Calibri"/>
                <a:buNone/>
              </a:pPr>
              <a:r>
                <a:t/>
              </a:r>
              <a:endParaRPr b="0" i="0" sz="1865" u="none">
                <a:solidFill>
                  <a:schemeClr val="dk1"/>
                </a:solidFill>
                <a:latin typeface="Calibri"/>
                <a:ea typeface="Calibri"/>
                <a:cs typeface="Calibri"/>
                <a:sym typeface="Calibri"/>
              </a:endParaRPr>
            </a:p>
          </p:txBody>
        </p:sp>
        <p:grpSp>
          <p:nvGrpSpPr>
            <p:cNvPr id="215" name="Google Shape;215;p8"/>
            <p:cNvGrpSpPr/>
            <p:nvPr/>
          </p:nvGrpSpPr>
          <p:grpSpPr>
            <a:xfrm>
              <a:off x="1371600" y="4299630"/>
              <a:ext cx="1576388" cy="1206501"/>
              <a:chOff x="1371600" y="4299630"/>
              <a:chExt cx="1576388" cy="1206501"/>
            </a:xfrm>
          </p:grpSpPr>
          <p:sp>
            <p:nvSpPr>
              <p:cNvPr id="216" name="Google Shape;216;p8"/>
              <p:cNvSpPr/>
              <p:nvPr/>
            </p:nvSpPr>
            <p:spPr>
              <a:xfrm>
                <a:off x="1371600" y="4299630"/>
                <a:ext cx="1576388" cy="1206500"/>
              </a:xfrm>
              <a:custGeom>
                <a:rect b="b" l="l" r="r" t="t"/>
                <a:pathLst>
                  <a:path extrusionOk="0" h="760" w="993">
                    <a:moveTo>
                      <a:pt x="993" y="760"/>
                    </a:moveTo>
                    <a:lnTo>
                      <a:pt x="497" y="0"/>
                    </a:lnTo>
                    <a:lnTo>
                      <a:pt x="0" y="760"/>
                    </a:lnTo>
                    <a:lnTo>
                      <a:pt x="993" y="760"/>
                    </a:lnTo>
                    <a:close/>
                  </a:path>
                </a:pathLst>
              </a:custGeom>
              <a:solidFill>
                <a:srgbClr val="E3C599"/>
              </a:solidFill>
              <a:ln>
                <a:noFill/>
              </a:ln>
            </p:spPr>
            <p:txBody>
              <a:bodyPr anchorCtr="0" anchor="t" bIns="60950" lIns="121900" spcFirstLastPara="1" rIns="121900" wrap="square" tIns="60950">
                <a:noAutofit/>
              </a:bodyPr>
              <a:lstStyle/>
              <a:p>
                <a:pPr indent="0" lvl="0" marL="0" marR="0" rtl="0" algn="l">
                  <a:lnSpc>
                    <a:spcPct val="100000"/>
                  </a:lnSpc>
                  <a:spcBef>
                    <a:spcPts val="0"/>
                  </a:spcBef>
                  <a:spcAft>
                    <a:spcPts val="0"/>
                  </a:spcAft>
                  <a:buClr>
                    <a:schemeClr val="dk1"/>
                  </a:buClr>
                  <a:buSzPts val="1865"/>
                  <a:buFont typeface="Calibri"/>
                  <a:buNone/>
                </a:pPr>
                <a:r>
                  <a:t/>
                </a:r>
                <a:endParaRPr b="0" i="0" sz="1865" u="none">
                  <a:solidFill>
                    <a:schemeClr val="dk1"/>
                  </a:solidFill>
                  <a:latin typeface="Calibri"/>
                  <a:ea typeface="Calibri"/>
                  <a:cs typeface="Calibri"/>
                  <a:sym typeface="Calibri"/>
                </a:endParaRPr>
              </a:p>
            </p:txBody>
          </p:sp>
          <p:sp>
            <p:nvSpPr>
              <p:cNvPr id="217" name="Google Shape;217;p8"/>
              <p:cNvSpPr/>
              <p:nvPr/>
            </p:nvSpPr>
            <p:spPr>
              <a:xfrm>
                <a:off x="2152650" y="4299631"/>
                <a:ext cx="442913" cy="1206500"/>
              </a:xfrm>
              <a:custGeom>
                <a:rect b="b" l="l" r="r" t="t"/>
                <a:pathLst>
                  <a:path extrusionOk="0" h="760" w="279">
                    <a:moveTo>
                      <a:pt x="279" y="760"/>
                    </a:moveTo>
                    <a:lnTo>
                      <a:pt x="5" y="0"/>
                    </a:lnTo>
                    <a:lnTo>
                      <a:pt x="5" y="0"/>
                    </a:lnTo>
                    <a:lnTo>
                      <a:pt x="0" y="760"/>
                    </a:lnTo>
                    <a:lnTo>
                      <a:pt x="279" y="760"/>
                    </a:lnTo>
                    <a:close/>
                  </a:path>
                </a:pathLst>
              </a:custGeom>
              <a:solidFill>
                <a:srgbClr val="FFE09B"/>
              </a:solidFill>
              <a:ln>
                <a:noFill/>
              </a:ln>
            </p:spPr>
            <p:txBody>
              <a:bodyPr anchorCtr="0" anchor="t" bIns="60950" lIns="121900" spcFirstLastPara="1" rIns="121900" wrap="square" tIns="60950">
                <a:noAutofit/>
              </a:bodyPr>
              <a:lstStyle/>
              <a:p>
                <a:pPr indent="0" lvl="0" marL="0" marR="0" rtl="0" algn="l">
                  <a:lnSpc>
                    <a:spcPct val="100000"/>
                  </a:lnSpc>
                  <a:spcBef>
                    <a:spcPts val="0"/>
                  </a:spcBef>
                  <a:spcAft>
                    <a:spcPts val="0"/>
                  </a:spcAft>
                  <a:buClr>
                    <a:schemeClr val="dk1"/>
                  </a:buClr>
                  <a:buSzPts val="1865"/>
                  <a:buFont typeface="Calibri"/>
                  <a:buNone/>
                </a:pPr>
                <a:r>
                  <a:t/>
                </a:r>
                <a:endParaRPr b="0" i="0" sz="1865" u="none">
                  <a:solidFill>
                    <a:schemeClr val="dk1"/>
                  </a:solidFill>
                  <a:latin typeface="Calibri"/>
                  <a:ea typeface="Calibri"/>
                  <a:cs typeface="Calibri"/>
                  <a:sym typeface="Calibri"/>
                </a:endParaRPr>
              </a:p>
            </p:txBody>
          </p:sp>
          <p:sp>
            <p:nvSpPr>
              <p:cNvPr id="218" name="Google Shape;218;p8"/>
              <p:cNvSpPr/>
              <p:nvPr/>
            </p:nvSpPr>
            <p:spPr>
              <a:xfrm>
                <a:off x="1720850" y="4299631"/>
                <a:ext cx="439738" cy="1206500"/>
              </a:xfrm>
              <a:custGeom>
                <a:rect b="b" l="l" r="r" t="t"/>
                <a:pathLst>
                  <a:path extrusionOk="0" h="760" w="277">
                    <a:moveTo>
                      <a:pt x="272" y="760"/>
                    </a:moveTo>
                    <a:lnTo>
                      <a:pt x="277" y="0"/>
                    </a:lnTo>
                    <a:lnTo>
                      <a:pt x="274" y="3"/>
                    </a:lnTo>
                    <a:lnTo>
                      <a:pt x="0" y="760"/>
                    </a:lnTo>
                    <a:lnTo>
                      <a:pt x="272" y="760"/>
                    </a:lnTo>
                    <a:close/>
                  </a:path>
                </a:pathLst>
              </a:custGeom>
              <a:solidFill>
                <a:srgbClr val="FFEBBD"/>
              </a:solidFill>
              <a:ln>
                <a:noFill/>
              </a:ln>
            </p:spPr>
            <p:txBody>
              <a:bodyPr anchorCtr="0" anchor="t" bIns="60950" lIns="121900" spcFirstLastPara="1" rIns="121900" wrap="square" tIns="60950">
                <a:noAutofit/>
              </a:bodyPr>
              <a:lstStyle/>
              <a:p>
                <a:pPr indent="0" lvl="0" marL="0" marR="0" rtl="0" algn="l">
                  <a:lnSpc>
                    <a:spcPct val="100000"/>
                  </a:lnSpc>
                  <a:spcBef>
                    <a:spcPts val="0"/>
                  </a:spcBef>
                  <a:spcAft>
                    <a:spcPts val="0"/>
                  </a:spcAft>
                  <a:buClr>
                    <a:schemeClr val="dk1"/>
                  </a:buClr>
                  <a:buSzPts val="1865"/>
                  <a:buFont typeface="Calibri"/>
                  <a:buNone/>
                </a:pPr>
                <a:r>
                  <a:t/>
                </a:r>
                <a:endParaRPr b="0" i="0" sz="1865" u="none">
                  <a:solidFill>
                    <a:schemeClr val="dk1"/>
                  </a:solidFill>
                  <a:latin typeface="Calibri"/>
                  <a:ea typeface="Calibri"/>
                  <a:cs typeface="Calibri"/>
                  <a:sym typeface="Calibri"/>
                </a:endParaRPr>
              </a:p>
            </p:txBody>
          </p:sp>
          <p:sp>
            <p:nvSpPr>
              <p:cNvPr id="219" name="Google Shape;219;p8"/>
              <p:cNvSpPr/>
              <p:nvPr/>
            </p:nvSpPr>
            <p:spPr>
              <a:xfrm>
                <a:off x="1935163" y="4299631"/>
                <a:ext cx="446088" cy="342900"/>
              </a:xfrm>
              <a:custGeom>
                <a:rect b="b" l="l" r="r" t="t"/>
                <a:pathLst>
                  <a:path extrusionOk="0" h="216" w="281">
                    <a:moveTo>
                      <a:pt x="0" y="216"/>
                    </a:moveTo>
                    <a:lnTo>
                      <a:pt x="142" y="0"/>
                    </a:lnTo>
                    <a:lnTo>
                      <a:pt x="281" y="216"/>
                    </a:lnTo>
                    <a:lnTo>
                      <a:pt x="0" y="216"/>
                    </a:lnTo>
                    <a:close/>
                  </a:path>
                </a:pathLst>
              </a:custGeom>
              <a:solidFill>
                <a:schemeClr val="dk1"/>
              </a:solidFill>
              <a:ln>
                <a:noFill/>
              </a:ln>
            </p:spPr>
            <p:txBody>
              <a:bodyPr anchorCtr="0" anchor="t" bIns="60950" lIns="121900" spcFirstLastPara="1" rIns="121900" wrap="square" tIns="60950">
                <a:noAutofit/>
              </a:bodyPr>
              <a:lstStyle/>
              <a:p>
                <a:pPr indent="0" lvl="0" marL="0" marR="0" rtl="0" algn="l">
                  <a:lnSpc>
                    <a:spcPct val="100000"/>
                  </a:lnSpc>
                  <a:spcBef>
                    <a:spcPts val="0"/>
                  </a:spcBef>
                  <a:spcAft>
                    <a:spcPts val="0"/>
                  </a:spcAft>
                  <a:buClr>
                    <a:schemeClr val="dk1"/>
                  </a:buClr>
                  <a:buSzPts val="1865"/>
                  <a:buFont typeface="Calibri"/>
                  <a:buNone/>
                </a:pPr>
                <a:r>
                  <a:t/>
                </a:r>
                <a:endParaRPr b="0" i="0" sz="1865" u="none">
                  <a:solidFill>
                    <a:schemeClr val="dk1"/>
                  </a:solidFill>
                  <a:latin typeface="Calibri"/>
                  <a:ea typeface="Calibri"/>
                  <a:cs typeface="Calibri"/>
                  <a:sym typeface="Calibri"/>
                </a:endParaRPr>
              </a:p>
            </p:txBody>
          </p:sp>
          <p:sp>
            <p:nvSpPr>
              <p:cNvPr id="220" name="Google Shape;220;p8"/>
              <p:cNvSpPr/>
              <p:nvPr/>
            </p:nvSpPr>
            <p:spPr>
              <a:xfrm>
                <a:off x="2036763" y="4299631"/>
                <a:ext cx="247650" cy="342900"/>
              </a:xfrm>
              <a:custGeom>
                <a:rect b="b" l="l" r="r" t="t"/>
                <a:pathLst>
                  <a:path extrusionOk="0" h="216" w="156">
                    <a:moveTo>
                      <a:pt x="156" y="216"/>
                    </a:moveTo>
                    <a:lnTo>
                      <a:pt x="0" y="216"/>
                    </a:lnTo>
                    <a:lnTo>
                      <a:pt x="75" y="3"/>
                    </a:lnTo>
                    <a:lnTo>
                      <a:pt x="78" y="0"/>
                    </a:lnTo>
                    <a:lnTo>
                      <a:pt x="78" y="0"/>
                    </a:lnTo>
                    <a:lnTo>
                      <a:pt x="156" y="216"/>
                    </a:lnTo>
                    <a:close/>
                  </a:path>
                </a:pathLst>
              </a:custGeom>
              <a:solidFill>
                <a:srgbClr val="3F3F3F"/>
              </a:solidFill>
              <a:ln>
                <a:noFill/>
              </a:ln>
            </p:spPr>
            <p:txBody>
              <a:bodyPr anchorCtr="0" anchor="t" bIns="60950" lIns="121900" spcFirstLastPara="1" rIns="121900" wrap="square" tIns="60950">
                <a:noAutofit/>
              </a:bodyPr>
              <a:lstStyle/>
              <a:p>
                <a:pPr indent="0" lvl="0" marL="0" marR="0" rtl="0" algn="l">
                  <a:lnSpc>
                    <a:spcPct val="100000"/>
                  </a:lnSpc>
                  <a:spcBef>
                    <a:spcPts val="0"/>
                  </a:spcBef>
                  <a:spcAft>
                    <a:spcPts val="0"/>
                  </a:spcAft>
                  <a:buClr>
                    <a:schemeClr val="dk1"/>
                  </a:buClr>
                  <a:buSzPts val="1865"/>
                  <a:buFont typeface="Calibri"/>
                  <a:buNone/>
                </a:pPr>
                <a:r>
                  <a:t/>
                </a:r>
                <a:endParaRPr b="0" i="0" sz="1865" u="none">
                  <a:solidFill>
                    <a:schemeClr val="dk1"/>
                  </a:solidFill>
                  <a:latin typeface="Calibri"/>
                  <a:ea typeface="Calibri"/>
                  <a:cs typeface="Calibri"/>
                  <a:sym typeface="Calibri"/>
                </a:endParaRPr>
              </a:p>
            </p:txBody>
          </p:sp>
          <p:sp>
            <p:nvSpPr>
              <p:cNvPr id="221" name="Google Shape;221;p8"/>
              <p:cNvSpPr/>
              <p:nvPr/>
            </p:nvSpPr>
            <p:spPr>
              <a:xfrm>
                <a:off x="2036763" y="4299631"/>
                <a:ext cx="123825" cy="342900"/>
              </a:xfrm>
              <a:custGeom>
                <a:rect b="b" l="l" r="r" t="t"/>
                <a:pathLst>
                  <a:path extrusionOk="0" h="216" w="78">
                    <a:moveTo>
                      <a:pt x="75" y="216"/>
                    </a:moveTo>
                    <a:lnTo>
                      <a:pt x="0" y="216"/>
                    </a:lnTo>
                    <a:lnTo>
                      <a:pt x="75" y="3"/>
                    </a:lnTo>
                    <a:lnTo>
                      <a:pt x="78" y="0"/>
                    </a:lnTo>
                    <a:lnTo>
                      <a:pt x="78" y="0"/>
                    </a:lnTo>
                    <a:lnTo>
                      <a:pt x="75" y="216"/>
                    </a:lnTo>
                    <a:close/>
                  </a:path>
                </a:pathLst>
              </a:custGeom>
              <a:solidFill>
                <a:srgbClr val="7F7F7F"/>
              </a:solidFill>
              <a:ln>
                <a:noFill/>
              </a:ln>
            </p:spPr>
            <p:txBody>
              <a:bodyPr anchorCtr="0" anchor="t" bIns="60950" lIns="121900" spcFirstLastPara="1" rIns="121900" wrap="square" tIns="60950">
                <a:noAutofit/>
              </a:bodyPr>
              <a:lstStyle/>
              <a:p>
                <a:pPr indent="0" lvl="0" marL="0" marR="0" rtl="0" algn="l">
                  <a:lnSpc>
                    <a:spcPct val="100000"/>
                  </a:lnSpc>
                  <a:spcBef>
                    <a:spcPts val="0"/>
                  </a:spcBef>
                  <a:spcAft>
                    <a:spcPts val="0"/>
                  </a:spcAft>
                  <a:buClr>
                    <a:schemeClr val="dk1"/>
                  </a:buClr>
                  <a:buSzPts val="1865"/>
                  <a:buFont typeface="Calibri"/>
                  <a:buNone/>
                </a:pPr>
                <a:r>
                  <a:t/>
                </a:r>
                <a:endParaRPr b="0" i="0" sz="1865" u="none">
                  <a:solidFill>
                    <a:schemeClr val="dk1"/>
                  </a:solidFill>
                  <a:latin typeface="Calibri"/>
                  <a:ea typeface="Calibri"/>
                  <a:cs typeface="Calibri"/>
                  <a:sym typeface="Calibri"/>
                </a:endParaRPr>
              </a:p>
            </p:txBody>
          </p:sp>
        </p:grpSp>
      </p:grpSp>
      <p:grpSp>
        <p:nvGrpSpPr>
          <p:cNvPr id="222" name="Google Shape;222;p8"/>
          <p:cNvGrpSpPr/>
          <p:nvPr/>
        </p:nvGrpSpPr>
        <p:grpSpPr>
          <a:xfrm>
            <a:off x="3375086" y="4712006"/>
            <a:ext cx="1359777" cy="2641305"/>
            <a:chOff x="2947988" y="4299631"/>
            <a:chExt cx="1573213" cy="3055894"/>
          </a:xfrm>
        </p:grpSpPr>
        <p:sp>
          <p:nvSpPr>
            <p:cNvPr id="223" name="Google Shape;223;p8"/>
            <p:cNvSpPr/>
            <p:nvPr/>
          </p:nvSpPr>
          <p:spPr>
            <a:xfrm>
              <a:off x="2947988" y="5506131"/>
              <a:ext cx="1573213" cy="1849394"/>
            </a:xfrm>
            <a:prstGeom prst="rect">
              <a:avLst/>
            </a:prstGeom>
            <a:solidFill>
              <a:srgbClr val="5F6975"/>
            </a:solidFill>
            <a:ln>
              <a:noFill/>
            </a:ln>
          </p:spPr>
          <p:txBody>
            <a:bodyPr anchorCtr="0" anchor="t" bIns="60950" lIns="121900" spcFirstLastPara="1" rIns="121900" wrap="square" tIns="60950">
              <a:noAutofit/>
            </a:bodyPr>
            <a:lstStyle/>
            <a:p>
              <a:pPr indent="0" lvl="0" marL="0" marR="0" rtl="0" algn="l">
                <a:lnSpc>
                  <a:spcPct val="100000"/>
                </a:lnSpc>
                <a:spcBef>
                  <a:spcPts val="0"/>
                </a:spcBef>
                <a:spcAft>
                  <a:spcPts val="0"/>
                </a:spcAft>
                <a:buClr>
                  <a:schemeClr val="dk1"/>
                </a:buClr>
                <a:buSzPts val="1865"/>
                <a:buFont typeface="Calibri"/>
                <a:buNone/>
              </a:pPr>
              <a:r>
                <a:t/>
              </a:r>
              <a:endParaRPr b="0" i="0" sz="1865" u="none">
                <a:solidFill>
                  <a:schemeClr val="dk1"/>
                </a:solidFill>
                <a:latin typeface="Calibri"/>
                <a:ea typeface="Calibri"/>
                <a:cs typeface="Calibri"/>
                <a:sym typeface="Calibri"/>
              </a:endParaRPr>
            </a:p>
          </p:txBody>
        </p:sp>
        <p:grpSp>
          <p:nvGrpSpPr>
            <p:cNvPr id="224" name="Google Shape;224;p8"/>
            <p:cNvGrpSpPr/>
            <p:nvPr/>
          </p:nvGrpSpPr>
          <p:grpSpPr>
            <a:xfrm>
              <a:off x="2947988" y="4299631"/>
              <a:ext cx="1573213" cy="1206500"/>
              <a:chOff x="2947988" y="4299631"/>
              <a:chExt cx="1573213" cy="1206500"/>
            </a:xfrm>
          </p:grpSpPr>
          <p:sp>
            <p:nvSpPr>
              <p:cNvPr id="225" name="Google Shape;225;p8"/>
              <p:cNvSpPr/>
              <p:nvPr/>
            </p:nvSpPr>
            <p:spPr>
              <a:xfrm>
                <a:off x="2947988" y="4299631"/>
                <a:ext cx="1573213" cy="1206500"/>
              </a:xfrm>
              <a:custGeom>
                <a:rect b="b" l="l" r="r" t="t"/>
                <a:pathLst>
                  <a:path extrusionOk="0" h="760" w="991">
                    <a:moveTo>
                      <a:pt x="991" y="760"/>
                    </a:moveTo>
                    <a:lnTo>
                      <a:pt x="494" y="0"/>
                    </a:lnTo>
                    <a:lnTo>
                      <a:pt x="0" y="760"/>
                    </a:lnTo>
                    <a:lnTo>
                      <a:pt x="991" y="760"/>
                    </a:lnTo>
                    <a:close/>
                  </a:path>
                </a:pathLst>
              </a:custGeom>
              <a:solidFill>
                <a:srgbClr val="E3C599"/>
              </a:solidFill>
              <a:ln>
                <a:noFill/>
              </a:ln>
            </p:spPr>
            <p:txBody>
              <a:bodyPr anchorCtr="0" anchor="t" bIns="60950" lIns="121900" spcFirstLastPara="1" rIns="121900" wrap="square" tIns="60950">
                <a:noAutofit/>
              </a:bodyPr>
              <a:lstStyle/>
              <a:p>
                <a:pPr indent="0" lvl="0" marL="0" marR="0" rtl="0" algn="l">
                  <a:lnSpc>
                    <a:spcPct val="100000"/>
                  </a:lnSpc>
                  <a:spcBef>
                    <a:spcPts val="0"/>
                  </a:spcBef>
                  <a:spcAft>
                    <a:spcPts val="0"/>
                  </a:spcAft>
                  <a:buClr>
                    <a:schemeClr val="dk1"/>
                  </a:buClr>
                  <a:buSzPts val="1865"/>
                  <a:buFont typeface="Calibri"/>
                  <a:buNone/>
                </a:pPr>
                <a:r>
                  <a:t/>
                </a:r>
                <a:endParaRPr b="0" i="0" sz="1865" u="none">
                  <a:solidFill>
                    <a:schemeClr val="dk1"/>
                  </a:solidFill>
                  <a:latin typeface="Calibri"/>
                  <a:ea typeface="Calibri"/>
                  <a:cs typeface="Calibri"/>
                  <a:sym typeface="Calibri"/>
                </a:endParaRPr>
              </a:p>
            </p:txBody>
          </p:sp>
          <p:sp>
            <p:nvSpPr>
              <p:cNvPr id="226" name="Google Shape;226;p8"/>
              <p:cNvSpPr/>
              <p:nvPr/>
            </p:nvSpPr>
            <p:spPr>
              <a:xfrm>
                <a:off x="3729038" y="4299631"/>
                <a:ext cx="439738" cy="1206500"/>
              </a:xfrm>
              <a:custGeom>
                <a:rect b="b" l="l" r="r" t="t"/>
                <a:pathLst>
                  <a:path extrusionOk="0" h="760" w="277">
                    <a:moveTo>
                      <a:pt x="277" y="760"/>
                    </a:moveTo>
                    <a:lnTo>
                      <a:pt x="2" y="0"/>
                    </a:lnTo>
                    <a:lnTo>
                      <a:pt x="2" y="0"/>
                    </a:lnTo>
                    <a:lnTo>
                      <a:pt x="0" y="760"/>
                    </a:lnTo>
                    <a:lnTo>
                      <a:pt x="277" y="760"/>
                    </a:lnTo>
                    <a:close/>
                  </a:path>
                </a:pathLst>
              </a:custGeom>
              <a:solidFill>
                <a:srgbClr val="FFE09B"/>
              </a:solidFill>
              <a:ln>
                <a:noFill/>
              </a:ln>
            </p:spPr>
            <p:txBody>
              <a:bodyPr anchorCtr="0" anchor="t" bIns="60950" lIns="121900" spcFirstLastPara="1" rIns="121900" wrap="square" tIns="60950">
                <a:noAutofit/>
              </a:bodyPr>
              <a:lstStyle/>
              <a:p>
                <a:pPr indent="0" lvl="0" marL="0" marR="0" rtl="0" algn="l">
                  <a:lnSpc>
                    <a:spcPct val="100000"/>
                  </a:lnSpc>
                  <a:spcBef>
                    <a:spcPts val="0"/>
                  </a:spcBef>
                  <a:spcAft>
                    <a:spcPts val="0"/>
                  </a:spcAft>
                  <a:buClr>
                    <a:schemeClr val="dk1"/>
                  </a:buClr>
                  <a:buSzPts val="1865"/>
                  <a:buFont typeface="Calibri"/>
                  <a:buNone/>
                </a:pPr>
                <a:r>
                  <a:t/>
                </a:r>
                <a:endParaRPr b="0" i="0" sz="1865" u="none">
                  <a:solidFill>
                    <a:schemeClr val="dk1"/>
                  </a:solidFill>
                  <a:latin typeface="Calibri"/>
                  <a:ea typeface="Calibri"/>
                  <a:cs typeface="Calibri"/>
                  <a:sym typeface="Calibri"/>
                </a:endParaRPr>
              </a:p>
            </p:txBody>
          </p:sp>
          <p:sp>
            <p:nvSpPr>
              <p:cNvPr id="227" name="Google Shape;227;p8"/>
              <p:cNvSpPr/>
              <p:nvPr/>
            </p:nvSpPr>
            <p:spPr>
              <a:xfrm>
                <a:off x="3297238" y="4299631"/>
                <a:ext cx="434975" cy="1206500"/>
              </a:xfrm>
              <a:custGeom>
                <a:rect b="b" l="l" r="r" t="t"/>
                <a:pathLst>
                  <a:path extrusionOk="0" h="760" w="274">
                    <a:moveTo>
                      <a:pt x="272" y="760"/>
                    </a:moveTo>
                    <a:lnTo>
                      <a:pt x="274" y="0"/>
                    </a:lnTo>
                    <a:lnTo>
                      <a:pt x="274" y="3"/>
                    </a:lnTo>
                    <a:lnTo>
                      <a:pt x="0" y="760"/>
                    </a:lnTo>
                    <a:lnTo>
                      <a:pt x="272" y="760"/>
                    </a:lnTo>
                    <a:close/>
                  </a:path>
                </a:pathLst>
              </a:custGeom>
              <a:solidFill>
                <a:srgbClr val="FFEBBD"/>
              </a:solidFill>
              <a:ln>
                <a:noFill/>
              </a:ln>
            </p:spPr>
            <p:txBody>
              <a:bodyPr anchorCtr="0" anchor="t" bIns="60950" lIns="121900" spcFirstLastPara="1" rIns="121900" wrap="square" tIns="60950">
                <a:noAutofit/>
              </a:bodyPr>
              <a:lstStyle/>
              <a:p>
                <a:pPr indent="0" lvl="0" marL="0" marR="0" rtl="0" algn="l">
                  <a:lnSpc>
                    <a:spcPct val="100000"/>
                  </a:lnSpc>
                  <a:spcBef>
                    <a:spcPts val="0"/>
                  </a:spcBef>
                  <a:spcAft>
                    <a:spcPts val="0"/>
                  </a:spcAft>
                  <a:buClr>
                    <a:schemeClr val="dk1"/>
                  </a:buClr>
                  <a:buSzPts val="1865"/>
                  <a:buFont typeface="Calibri"/>
                  <a:buNone/>
                </a:pPr>
                <a:r>
                  <a:t/>
                </a:r>
                <a:endParaRPr b="0" i="0" sz="1865" u="none">
                  <a:solidFill>
                    <a:schemeClr val="dk1"/>
                  </a:solidFill>
                  <a:latin typeface="Calibri"/>
                  <a:ea typeface="Calibri"/>
                  <a:cs typeface="Calibri"/>
                  <a:sym typeface="Calibri"/>
                </a:endParaRPr>
              </a:p>
            </p:txBody>
          </p:sp>
          <p:sp>
            <p:nvSpPr>
              <p:cNvPr id="228" name="Google Shape;228;p8"/>
              <p:cNvSpPr/>
              <p:nvPr/>
            </p:nvSpPr>
            <p:spPr>
              <a:xfrm>
                <a:off x="3511550" y="4299631"/>
                <a:ext cx="446088" cy="342900"/>
              </a:xfrm>
              <a:custGeom>
                <a:rect b="b" l="l" r="r" t="t"/>
                <a:pathLst>
                  <a:path extrusionOk="0" h="216" w="281">
                    <a:moveTo>
                      <a:pt x="0" y="216"/>
                    </a:moveTo>
                    <a:lnTo>
                      <a:pt x="139" y="0"/>
                    </a:lnTo>
                    <a:lnTo>
                      <a:pt x="281" y="216"/>
                    </a:lnTo>
                    <a:lnTo>
                      <a:pt x="0" y="216"/>
                    </a:lnTo>
                    <a:close/>
                  </a:path>
                </a:pathLst>
              </a:custGeom>
              <a:solidFill>
                <a:schemeClr val="dk1"/>
              </a:solidFill>
              <a:ln>
                <a:noFill/>
              </a:ln>
            </p:spPr>
            <p:txBody>
              <a:bodyPr anchorCtr="0" anchor="t" bIns="60950" lIns="121900" spcFirstLastPara="1" rIns="121900" wrap="square" tIns="60950">
                <a:noAutofit/>
              </a:bodyPr>
              <a:lstStyle/>
              <a:p>
                <a:pPr indent="0" lvl="0" marL="0" marR="0" rtl="0" algn="l">
                  <a:lnSpc>
                    <a:spcPct val="100000"/>
                  </a:lnSpc>
                  <a:spcBef>
                    <a:spcPts val="0"/>
                  </a:spcBef>
                  <a:spcAft>
                    <a:spcPts val="0"/>
                  </a:spcAft>
                  <a:buClr>
                    <a:schemeClr val="dk1"/>
                  </a:buClr>
                  <a:buSzPts val="1865"/>
                  <a:buFont typeface="Calibri"/>
                  <a:buNone/>
                </a:pPr>
                <a:r>
                  <a:t/>
                </a:r>
                <a:endParaRPr b="0" i="0" sz="1865" u="none">
                  <a:solidFill>
                    <a:schemeClr val="dk1"/>
                  </a:solidFill>
                  <a:latin typeface="Calibri"/>
                  <a:ea typeface="Calibri"/>
                  <a:cs typeface="Calibri"/>
                  <a:sym typeface="Calibri"/>
                </a:endParaRPr>
              </a:p>
            </p:txBody>
          </p:sp>
          <p:sp>
            <p:nvSpPr>
              <p:cNvPr id="229" name="Google Shape;229;p8"/>
              <p:cNvSpPr/>
              <p:nvPr/>
            </p:nvSpPr>
            <p:spPr>
              <a:xfrm>
                <a:off x="3608388" y="4299631"/>
                <a:ext cx="247650" cy="342900"/>
              </a:xfrm>
              <a:custGeom>
                <a:rect b="b" l="l" r="r" t="t"/>
                <a:pathLst>
                  <a:path extrusionOk="0" h="216" w="156">
                    <a:moveTo>
                      <a:pt x="156" y="216"/>
                    </a:moveTo>
                    <a:lnTo>
                      <a:pt x="0" y="216"/>
                    </a:lnTo>
                    <a:lnTo>
                      <a:pt x="78" y="3"/>
                    </a:lnTo>
                    <a:lnTo>
                      <a:pt x="78" y="0"/>
                    </a:lnTo>
                    <a:lnTo>
                      <a:pt x="78" y="0"/>
                    </a:lnTo>
                    <a:lnTo>
                      <a:pt x="156" y="216"/>
                    </a:lnTo>
                    <a:close/>
                  </a:path>
                </a:pathLst>
              </a:custGeom>
              <a:solidFill>
                <a:srgbClr val="3F3F3F"/>
              </a:solidFill>
              <a:ln>
                <a:noFill/>
              </a:ln>
            </p:spPr>
            <p:txBody>
              <a:bodyPr anchorCtr="0" anchor="t" bIns="60950" lIns="121900" spcFirstLastPara="1" rIns="121900" wrap="square" tIns="60950">
                <a:noAutofit/>
              </a:bodyPr>
              <a:lstStyle/>
              <a:p>
                <a:pPr indent="0" lvl="0" marL="0" marR="0" rtl="0" algn="l">
                  <a:lnSpc>
                    <a:spcPct val="100000"/>
                  </a:lnSpc>
                  <a:spcBef>
                    <a:spcPts val="0"/>
                  </a:spcBef>
                  <a:spcAft>
                    <a:spcPts val="0"/>
                  </a:spcAft>
                  <a:buClr>
                    <a:schemeClr val="dk1"/>
                  </a:buClr>
                  <a:buSzPts val="1865"/>
                  <a:buFont typeface="Calibri"/>
                  <a:buNone/>
                </a:pPr>
                <a:r>
                  <a:t/>
                </a:r>
                <a:endParaRPr b="0" i="0" sz="1865" u="none">
                  <a:solidFill>
                    <a:schemeClr val="dk1"/>
                  </a:solidFill>
                  <a:latin typeface="Calibri"/>
                  <a:ea typeface="Calibri"/>
                  <a:cs typeface="Calibri"/>
                  <a:sym typeface="Calibri"/>
                </a:endParaRPr>
              </a:p>
            </p:txBody>
          </p:sp>
          <p:sp>
            <p:nvSpPr>
              <p:cNvPr id="230" name="Google Shape;230;p8"/>
              <p:cNvSpPr/>
              <p:nvPr/>
            </p:nvSpPr>
            <p:spPr>
              <a:xfrm>
                <a:off x="3608388" y="4299631"/>
                <a:ext cx="123825" cy="342900"/>
              </a:xfrm>
              <a:custGeom>
                <a:rect b="b" l="l" r="r" t="t"/>
                <a:pathLst>
                  <a:path extrusionOk="0" h="216" w="78">
                    <a:moveTo>
                      <a:pt x="78" y="216"/>
                    </a:moveTo>
                    <a:lnTo>
                      <a:pt x="0" y="216"/>
                    </a:lnTo>
                    <a:lnTo>
                      <a:pt x="78" y="3"/>
                    </a:lnTo>
                    <a:lnTo>
                      <a:pt x="78" y="0"/>
                    </a:lnTo>
                    <a:lnTo>
                      <a:pt x="78" y="0"/>
                    </a:lnTo>
                    <a:lnTo>
                      <a:pt x="78" y="216"/>
                    </a:lnTo>
                    <a:close/>
                  </a:path>
                </a:pathLst>
              </a:custGeom>
              <a:solidFill>
                <a:srgbClr val="7F7F7F"/>
              </a:solidFill>
              <a:ln>
                <a:noFill/>
              </a:ln>
            </p:spPr>
            <p:txBody>
              <a:bodyPr anchorCtr="0" anchor="t" bIns="60950" lIns="121900" spcFirstLastPara="1" rIns="121900" wrap="square" tIns="60950">
                <a:noAutofit/>
              </a:bodyPr>
              <a:lstStyle/>
              <a:p>
                <a:pPr indent="0" lvl="0" marL="0" marR="0" rtl="0" algn="l">
                  <a:lnSpc>
                    <a:spcPct val="100000"/>
                  </a:lnSpc>
                  <a:spcBef>
                    <a:spcPts val="0"/>
                  </a:spcBef>
                  <a:spcAft>
                    <a:spcPts val="0"/>
                  </a:spcAft>
                  <a:buClr>
                    <a:schemeClr val="dk1"/>
                  </a:buClr>
                  <a:buSzPts val="1865"/>
                  <a:buFont typeface="Calibri"/>
                  <a:buNone/>
                </a:pPr>
                <a:r>
                  <a:t/>
                </a:r>
                <a:endParaRPr b="0" i="0" sz="1865" u="none">
                  <a:solidFill>
                    <a:schemeClr val="dk1"/>
                  </a:solidFill>
                  <a:latin typeface="Calibri"/>
                  <a:ea typeface="Calibri"/>
                  <a:cs typeface="Calibri"/>
                  <a:sym typeface="Calibri"/>
                </a:endParaRPr>
              </a:p>
            </p:txBody>
          </p:sp>
        </p:grpSp>
      </p:grpSp>
      <p:grpSp>
        <p:nvGrpSpPr>
          <p:cNvPr id="231" name="Google Shape;231;p8"/>
          <p:cNvGrpSpPr/>
          <p:nvPr/>
        </p:nvGrpSpPr>
        <p:grpSpPr>
          <a:xfrm>
            <a:off x="4734862" y="4712006"/>
            <a:ext cx="1362521" cy="2641305"/>
            <a:chOff x="4521200" y="4299631"/>
            <a:chExt cx="1576388" cy="3055894"/>
          </a:xfrm>
        </p:grpSpPr>
        <p:sp>
          <p:nvSpPr>
            <p:cNvPr id="232" name="Google Shape;232;p8"/>
            <p:cNvSpPr/>
            <p:nvPr/>
          </p:nvSpPr>
          <p:spPr>
            <a:xfrm>
              <a:off x="4521200" y="5506131"/>
              <a:ext cx="1576388" cy="1849394"/>
            </a:xfrm>
            <a:prstGeom prst="rect">
              <a:avLst/>
            </a:prstGeom>
            <a:solidFill>
              <a:srgbClr val="77A1B0"/>
            </a:solidFill>
            <a:ln>
              <a:noFill/>
            </a:ln>
          </p:spPr>
          <p:txBody>
            <a:bodyPr anchorCtr="0" anchor="t" bIns="60950" lIns="121900" spcFirstLastPara="1" rIns="121900" wrap="square" tIns="60950">
              <a:noAutofit/>
            </a:bodyPr>
            <a:lstStyle/>
            <a:p>
              <a:pPr indent="0" lvl="0" marL="0" marR="0" rtl="0" algn="l">
                <a:lnSpc>
                  <a:spcPct val="100000"/>
                </a:lnSpc>
                <a:spcBef>
                  <a:spcPts val="0"/>
                </a:spcBef>
                <a:spcAft>
                  <a:spcPts val="0"/>
                </a:spcAft>
                <a:buClr>
                  <a:schemeClr val="dk1"/>
                </a:buClr>
                <a:buSzPts val="1865"/>
                <a:buFont typeface="Calibri"/>
                <a:buNone/>
              </a:pPr>
              <a:r>
                <a:t/>
              </a:r>
              <a:endParaRPr b="0" i="0" sz="1865" u="none">
                <a:solidFill>
                  <a:schemeClr val="dk1"/>
                </a:solidFill>
                <a:latin typeface="Calibri"/>
                <a:ea typeface="Calibri"/>
                <a:cs typeface="Calibri"/>
                <a:sym typeface="Calibri"/>
              </a:endParaRPr>
            </a:p>
          </p:txBody>
        </p:sp>
        <p:grpSp>
          <p:nvGrpSpPr>
            <p:cNvPr id="233" name="Google Shape;233;p8"/>
            <p:cNvGrpSpPr/>
            <p:nvPr/>
          </p:nvGrpSpPr>
          <p:grpSpPr>
            <a:xfrm>
              <a:off x="4521200" y="4299631"/>
              <a:ext cx="1576388" cy="1206500"/>
              <a:chOff x="4521200" y="4299631"/>
              <a:chExt cx="1576388" cy="1206500"/>
            </a:xfrm>
          </p:grpSpPr>
          <p:sp>
            <p:nvSpPr>
              <p:cNvPr id="234" name="Google Shape;234;p8"/>
              <p:cNvSpPr/>
              <p:nvPr/>
            </p:nvSpPr>
            <p:spPr>
              <a:xfrm>
                <a:off x="4521200" y="4299631"/>
                <a:ext cx="1576388" cy="1206500"/>
              </a:xfrm>
              <a:custGeom>
                <a:rect b="b" l="l" r="r" t="t"/>
                <a:pathLst>
                  <a:path extrusionOk="0" h="760" w="993">
                    <a:moveTo>
                      <a:pt x="993" y="760"/>
                    </a:moveTo>
                    <a:lnTo>
                      <a:pt x="497" y="0"/>
                    </a:lnTo>
                    <a:lnTo>
                      <a:pt x="0" y="760"/>
                    </a:lnTo>
                    <a:lnTo>
                      <a:pt x="993" y="760"/>
                    </a:lnTo>
                    <a:close/>
                  </a:path>
                </a:pathLst>
              </a:custGeom>
              <a:solidFill>
                <a:srgbClr val="E3C599"/>
              </a:solidFill>
              <a:ln>
                <a:noFill/>
              </a:ln>
            </p:spPr>
            <p:txBody>
              <a:bodyPr anchorCtr="0" anchor="t" bIns="60950" lIns="121900" spcFirstLastPara="1" rIns="121900" wrap="square" tIns="60950">
                <a:noAutofit/>
              </a:bodyPr>
              <a:lstStyle/>
              <a:p>
                <a:pPr indent="0" lvl="0" marL="0" marR="0" rtl="0" algn="l">
                  <a:lnSpc>
                    <a:spcPct val="100000"/>
                  </a:lnSpc>
                  <a:spcBef>
                    <a:spcPts val="0"/>
                  </a:spcBef>
                  <a:spcAft>
                    <a:spcPts val="0"/>
                  </a:spcAft>
                  <a:buClr>
                    <a:schemeClr val="dk1"/>
                  </a:buClr>
                  <a:buSzPts val="1865"/>
                  <a:buFont typeface="Calibri"/>
                  <a:buNone/>
                </a:pPr>
                <a:r>
                  <a:t/>
                </a:r>
                <a:endParaRPr b="0" i="0" sz="1865" u="none">
                  <a:solidFill>
                    <a:schemeClr val="dk1"/>
                  </a:solidFill>
                  <a:latin typeface="Calibri"/>
                  <a:ea typeface="Calibri"/>
                  <a:cs typeface="Calibri"/>
                  <a:sym typeface="Calibri"/>
                </a:endParaRPr>
              </a:p>
            </p:txBody>
          </p:sp>
          <p:sp>
            <p:nvSpPr>
              <p:cNvPr id="235" name="Google Shape;235;p8"/>
              <p:cNvSpPr/>
              <p:nvPr/>
            </p:nvSpPr>
            <p:spPr>
              <a:xfrm>
                <a:off x="5302250" y="4299631"/>
                <a:ext cx="442913" cy="1206500"/>
              </a:xfrm>
              <a:custGeom>
                <a:rect b="b" l="l" r="r" t="t"/>
                <a:pathLst>
                  <a:path extrusionOk="0" h="760" w="279">
                    <a:moveTo>
                      <a:pt x="279" y="760"/>
                    </a:moveTo>
                    <a:lnTo>
                      <a:pt x="5" y="0"/>
                    </a:lnTo>
                    <a:lnTo>
                      <a:pt x="5" y="0"/>
                    </a:lnTo>
                    <a:lnTo>
                      <a:pt x="0" y="760"/>
                    </a:lnTo>
                    <a:lnTo>
                      <a:pt x="279" y="760"/>
                    </a:lnTo>
                    <a:close/>
                  </a:path>
                </a:pathLst>
              </a:custGeom>
              <a:solidFill>
                <a:srgbClr val="FFE09B"/>
              </a:solidFill>
              <a:ln>
                <a:noFill/>
              </a:ln>
            </p:spPr>
            <p:txBody>
              <a:bodyPr anchorCtr="0" anchor="t" bIns="60950" lIns="121900" spcFirstLastPara="1" rIns="121900" wrap="square" tIns="60950">
                <a:noAutofit/>
              </a:bodyPr>
              <a:lstStyle/>
              <a:p>
                <a:pPr indent="0" lvl="0" marL="0" marR="0" rtl="0" algn="l">
                  <a:lnSpc>
                    <a:spcPct val="100000"/>
                  </a:lnSpc>
                  <a:spcBef>
                    <a:spcPts val="0"/>
                  </a:spcBef>
                  <a:spcAft>
                    <a:spcPts val="0"/>
                  </a:spcAft>
                  <a:buClr>
                    <a:schemeClr val="dk1"/>
                  </a:buClr>
                  <a:buSzPts val="1865"/>
                  <a:buFont typeface="Calibri"/>
                  <a:buNone/>
                </a:pPr>
                <a:r>
                  <a:t/>
                </a:r>
                <a:endParaRPr b="0" i="0" sz="1865" u="none">
                  <a:solidFill>
                    <a:schemeClr val="dk1"/>
                  </a:solidFill>
                  <a:latin typeface="Calibri"/>
                  <a:ea typeface="Calibri"/>
                  <a:cs typeface="Calibri"/>
                  <a:sym typeface="Calibri"/>
                </a:endParaRPr>
              </a:p>
            </p:txBody>
          </p:sp>
          <p:sp>
            <p:nvSpPr>
              <p:cNvPr id="236" name="Google Shape;236;p8"/>
              <p:cNvSpPr/>
              <p:nvPr/>
            </p:nvSpPr>
            <p:spPr>
              <a:xfrm>
                <a:off x="4870450" y="4299631"/>
                <a:ext cx="439738" cy="1206500"/>
              </a:xfrm>
              <a:custGeom>
                <a:rect b="b" l="l" r="r" t="t"/>
                <a:pathLst>
                  <a:path extrusionOk="0" h="760" w="277">
                    <a:moveTo>
                      <a:pt x="272" y="760"/>
                    </a:moveTo>
                    <a:lnTo>
                      <a:pt x="277" y="0"/>
                    </a:lnTo>
                    <a:lnTo>
                      <a:pt x="274" y="3"/>
                    </a:lnTo>
                    <a:lnTo>
                      <a:pt x="0" y="760"/>
                    </a:lnTo>
                    <a:lnTo>
                      <a:pt x="272" y="760"/>
                    </a:lnTo>
                    <a:close/>
                  </a:path>
                </a:pathLst>
              </a:custGeom>
              <a:solidFill>
                <a:srgbClr val="FFEBBD"/>
              </a:solidFill>
              <a:ln>
                <a:noFill/>
              </a:ln>
            </p:spPr>
            <p:txBody>
              <a:bodyPr anchorCtr="0" anchor="t" bIns="60950" lIns="121900" spcFirstLastPara="1" rIns="121900" wrap="square" tIns="60950">
                <a:noAutofit/>
              </a:bodyPr>
              <a:lstStyle/>
              <a:p>
                <a:pPr indent="0" lvl="0" marL="0" marR="0" rtl="0" algn="l">
                  <a:lnSpc>
                    <a:spcPct val="100000"/>
                  </a:lnSpc>
                  <a:spcBef>
                    <a:spcPts val="0"/>
                  </a:spcBef>
                  <a:spcAft>
                    <a:spcPts val="0"/>
                  </a:spcAft>
                  <a:buClr>
                    <a:schemeClr val="dk1"/>
                  </a:buClr>
                  <a:buSzPts val="1865"/>
                  <a:buFont typeface="Calibri"/>
                  <a:buNone/>
                </a:pPr>
                <a:r>
                  <a:t/>
                </a:r>
                <a:endParaRPr b="0" i="0" sz="1865" u="none">
                  <a:solidFill>
                    <a:schemeClr val="dk1"/>
                  </a:solidFill>
                  <a:latin typeface="Calibri"/>
                  <a:ea typeface="Calibri"/>
                  <a:cs typeface="Calibri"/>
                  <a:sym typeface="Calibri"/>
                </a:endParaRPr>
              </a:p>
            </p:txBody>
          </p:sp>
          <p:sp>
            <p:nvSpPr>
              <p:cNvPr id="237" name="Google Shape;237;p8"/>
              <p:cNvSpPr/>
              <p:nvPr/>
            </p:nvSpPr>
            <p:spPr>
              <a:xfrm>
                <a:off x="5084763" y="4299631"/>
                <a:ext cx="446088" cy="342900"/>
              </a:xfrm>
              <a:custGeom>
                <a:rect b="b" l="l" r="r" t="t"/>
                <a:pathLst>
                  <a:path extrusionOk="0" h="216" w="281">
                    <a:moveTo>
                      <a:pt x="0" y="216"/>
                    </a:moveTo>
                    <a:lnTo>
                      <a:pt x="142" y="0"/>
                    </a:lnTo>
                    <a:lnTo>
                      <a:pt x="281" y="216"/>
                    </a:lnTo>
                    <a:lnTo>
                      <a:pt x="0" y="216"/>
                    </a:lnTo>
                    <a:close/>
                  </a:path>
                </a:pathLst>
              </a:custGeom>
              <a:solidFill>
                <a:schemeClr val="dk1"/>
              </a:solidFill>
              <a:ln>
                <a:noFill/>
              </a:ln>
            </p:spPr>
            <p:txBody>
              <a:bodyPr anchorCtr="0" anchor="t" bIns="60950" lIns="121900" spcFirstLastPara="1" rIns="121900" wrap="square" tIns="60950">
                <a:noAutofit/>
              </a:bodyPr>
              <a:lstStyle/>
              <a:p>
                <a:pPr indent="0" lvl="0" marL="0" marR="0" rtl="0" algn="l">
                  <a:lnSpc>
                    <a:spcPct val="100000"/>
                  </a:lnSpc>
                  <a:spcBef>
                    <a:spcPts val="0"/>
                  </a:spcBef>
                  <a:spcAft>
                    <a:spcPts val="0"/>
                  </a:spcAft>
                  <a:buClr>
                    <a:schemeClr val="dk1"/>
                  </a:buClr>
                  <a:buSzPts val="1865"/>
                  <a:buFont typeface="Calibri"/>
                  <a:buNone/>
                </a:pPr>
                <a:r>
                  <a:t/>
                </a:r>
                <a:endParaRPr b="0" i="0" sz="1865" u="none">
                  <a:solidFill>
                    <a:schemeClr val="dk1"/>
                  </a:solidFill>
                  <a:latin typeface="Calibri"/>
                  <a:ea typeface="Calibri"/>
                  <a:cs typeface="Calibri"/>
                  <a:sym typeface="Calibri"/>
                </a:endParaRPr>
              </a:p>
            </p:txBody>
          </p:sp>
          <p:sp>
            <p:nvSpPr>
              <p:cNvPr id="238" name="Google Shape;238;p8"/>
              <p:cNvSpPr/>
              <p:nvPr/>
            </p:nvSpPr>
            <p:spPr>
              <a:xfrm>
                <a:off x="5186363" y="4299631"/>
                <a:ext cx="247650" cy="342900"/>
              </a:xfrm>
              <a:custGeom>
                <a:rect b="b" l="l" r="r" t="t"/>
                <a:pathLst>
                  <a:path extrusionOk="0" h="216" w="156">
                    <a:moveTo>
                      <a:pt x="156" y="216"/>
                    </a:moveTo>
                    <a:lnTo>
                      <a:pt x="0" y="216"/>
                    </a:lnTo>
                    <a:lnTo>
                      <a:pt x="75" y="3"/>
                    </a:lnTo>
                    <a:lnTo>
                      <a:pt x="78" y="0"/>
                    </a:lnTo>
                    <a:lnTo>
                      <a:pt x="78" y="0"/>
                    </a:lnTo>
                    <a:lnTo>
                      <a:pt x="156" y="216"/>
                    </a:lnTo>
                    <a:close/>
                  </a:path>
                </a:pathLst>
              </a:custGeom>
              <a:solidFill>
                <a:srgbClr val="3F3F3F"/>
              </a:solidFill>
              <a:ln>
                <a:noFill/>
              </a:ln>
            </p:spPr>
            <p:txBody>
              <a:bodyPr anchorCtr="0" anchor="t" bIns="60950" lIns="121900" spcFirstLastPara="1" rIns="121900" wrap="square" tIns="60950">
                <a:noAutofit/>
              </a:bodyPr>
              <a:lstStyle/>
              <a:p>
                <a:pPr indent="0" lvl="0" marL="0" marR="0" rtl="0" algn="l">
                  <a:lnSpc>
                    <a:spcPct val="100000"/>
                  </a:lnSpc>
                  <a:spcBef>
                    <a:spcPts val="0"/>
                  </a:spcBef>
                  <a:spcAft>
                    <a:spcPts val="0"/>
                  </a:spcAft>
                  <a:buClr>
                    <a:schemeClr val="dk1"/>
                  </a:buClr>
                  <a:buSzPts val="1865"/>
                  <a:buFont typeface="Calibri"/>
                  <a:buNone/>
                </a:pPr>
                <a:r>
                  <a:t/>
                </a:r>
                <a:endParaRPr b="0" i="0" sz="1865" u="none">
                  <a:solidFill>
                    <a:schemeClr val="dk1"/>
                  </a:solidFill>
                  <a:latin typeface="Calibri"/>
                  <a:ea typeface="Calibri"/>
                  <a:cs typeface="Calibri"/>
                  <a:sym typeface="Calibri"/>
                </a:endParaRPr>
              </a:p>
            </p:txBody>
          </p:sp>
          <p:sp>
            <p:nvSpPr>
              <p:cNvPr id="239" name="Google Shape;239;p8"/>
              <p:cNvSpPr/>
              <p:nvPr/>
            </p:nvSpPr>
            <p:spPr>
              <a:xfrm>
                <a:off x="5186363" y="4299631"/>
                <a:ext cx="123825" cy="342900"/>
              </a:xfrm>
              <a:custGeom>
                <a:rect b="b" l="l" r="r" t="t"/>
                <a:pathLst>
                  <a:path extrusionOk="0" h="216" w="78">
                    <a:moveTo>
                      <a:pt x="75" y="216"/>
                    </a:moveTo>
                    <a:lnTo>
                      <a:pt x="0" y="216"/>
                    </a:lnTo>
                    <a:lnTo>
                      <a:pt x="75" y="3"/>
                    </a:lnTo>
                    <a:lnTo>
                      <a:pt x="78" y="0"/>
                    </a:lnTo>
                    <a:lnTo>
                      <a:pt x="78" y="0"/>
                    </a:lnTo>
                    <a:lnTo>
                      <a:pt x="75" y="216"/>
                    </a:lnTo>
                    <a:close/>
                  </a:path>
                </a:pathLst>
              </a:custGeom>
              <a:solidFill>
                <a:srgbClr val="7F7F7F"/>
              </a:solidFill>
              <a:ln>
                <a:noFill/>
              </a:ln>
            </p:spPr>
            <p:txBody>
              <a:bodyPr anchorCtr="0" anchor="t" bIns="60950" lIns="121900" spcFirstLastPara="1" rIns="121900" wrap="square" tIns="60950">
                <a:noAutofit/>
              </a:bodyPr>
              <a:lstStyle/>
              <a:p>
                <a:pPr indent="0" lvl="0" marL="0" marR="0" rtl="0" algn="l">
                  <a:lnSpc>
                    <a:spcPct val="100000"/>
                  </a:lnSpc>
                  <a:spcBef>
                    <a:spcPts val="0"/>
                  </a:spcBef>
                  <a:spcAft>
                    <a:spcPts val="0"/>
                  </a:spcAft>
                  <a:buClr>
                    <a:schemeClr val="dk1"/>
                  </a:buClr>
                  <a:buSzPts val="1865"/>
                  <a:buFont typeface="Calibri"/>
                  <a:buNone/>
                </a:pPr>
                <a:r>
                  <a:t/>
                </a:r>
                <a:endParaRPr b="0" i="0" sz="1865" u="none">
                  <a:solidFill>
                    <a:schemeClr val="dk1"/>
                  </a:solidFill>
                  <a:latin typeface="Calibri"/>
                  <a:ea typeface="Calibri"/>
                  <a:cs typeface="Calibri"/>
                  <a:sym typeface="Calibri"/>
                </a:endParaRPr>
              </a:p>
            </p:txBody>
          </p:sp>
        </p:grpSp>
      </p:grpSp>
      <p:grpSp>
        <p:nvGrpSpPr>
          <p:cNvPr id="240" name="Google Shape;240;p8"/>
          <p:cNvGrpSpPr/>
          <p:nvPr/>
        </p:nvGrpSpPr>
        <p:grpSpPr>
          <a:xfrm>
            <a:off x="6097385" y="4712006"/>
            <a:ext cx="1359777" cy="2641305"/>
            <a:chOff x="6097588" y="4299631"/>
            <a:chExt cx="1573213" cy="3055894"/>
          </a:xfrm>
        </p:grpSpPr>
        <p:sp>
          <p:nvSpPr>
            <p:cNvPr id="241" name="Google Shape;241;p8"/>
            <p:cNvSpPr/>
            <p:nvPr/>
          </p:nvSpPr>
          <p:spPr>
            <a:xfrm>
              <a:off x="6097588" y="5506131"/>
              <a:ext cx="1573213" cy="1849394"/>
            </a:xfrm>
            <a:prstGeom prst="rect">
              <a:avLst/>
            </a:prstGeom>
            <a:solidFill>
              <a:srgbClr val="5F6975"/>
            </a:solidFill>
            <a:ln>
              <a:noFill/>
            </a:ln>
          </p:spPr>
          <p:txBody>
            <a:bodyPr anchorCtr="0" anchor="t" bIns="60950" lIns="121900" spcFirstLastPara="1" rIns="121900" wrap="square" tIns="60950">
              <a:noAutofit/>
            </a:bodyPr>
            <a:lstStyle/>
            <a:p>
              <a:pPr indent="0" lvl="0" marL="0" marR="0" rtl="0" algn="l">
                <a:lnSpc>
                  <a:spcPct val="100000"/>
                </a:lnSpc>
                <a:spcBef>
                  <a:spcPts val="0"/>
                </a:spcBef>
                <a:spcAft>
                  <a:spcPts val="0"/>
                </a:spcAft>
                <a:buClr>
                  <a:schemeClr val="dk1"/>
                </a:buClr>
                <a:buSzPts val="1865"/>
                <a:buFont typeface="Calibri"/>
                <a:buNone/>
              </a:pPr>
              <a:r>
                <a:t/>
              </a:r>
              <a:endParaRPr b="0" i="0" sz="1865" u="none">
                <a:solidFill>
                  <a:schemeClr val="dk1"/>
                </a:solidFill>
                <a:latin typeface="Calibri"/>
                <a:ea typeface="Calibri"/>
                <a:cs typeface="Calibri"/>
                <a:sym typeface="Calibri"/>
              </a:endParaRPr>
            </a:p>
          </p:txBody>
        </p:sp>
        <p:grpSp>
          <p:nvGrpSpPr>
            <p:cNvPr id="242" name="Google Shape;242;p8"/>
            <p:cNvGrpSpPr/>
            <p:nvPr/>
          </p:nvGrpSpPr>
          <p:grpSpPr>
            <a:xfrm>
              <a:off x="6097588" y="4299631"/>
              <a:ext cx="1573213" cy="1206500"/>
              <a:chOff x="6097588" y="4299631"/>
              <a:chExt cx="1573213" cy="1206500"/>
            </a:xfrm>
          </p:grpSpPr>
          <p:sp>
            <p:nvSpPr>
              <p:cNvPr id="243" name="Google Shape;243;p8"/>
              <p:cNvSpPr/>
              <p:nvPr/>
            </p:nvSpPr>
            <p:spPr>
              <a:xfrm>
                <a:off x="6097588" y="4299631"/>
                <a:ext cx="1573213" cy="1206500"/>
              </a:xfrm>
              <a:custGeom>
                <a:rect b="b" l="l" r="r" t="t"/>
                <a:pathLst>
                  <a:path extrusionOk="0" h="760" w="991">
                    <a:moveTo>
                      <a:pt x="991" y="760"/>
                    </a:moveTo>
                    <a:lnTo>
                      <a:pt x="494" y="0"/>
                    </a:lnTo>
                    <a:lnTo>
                      <a:pt x="0" y="760"/>
                    </a:lnTo>
                    <a:lnTo>
                      <a:pt x="991" y="760"/>
                    </a:lnTo>
                    <a:close/>
                  </a:path>
                </a:pathLst>
              </a:custGeom>
              <a:solidFill>
                <a:srgbClr val="E3C599"/>
              </a:solidFill>
              <a:ln>
                <a:noFill/>
              </a:ln>
            </p:spPr>
            <p:txBody>
              <a:bodyPr anchorCtr="0" anchor="t" bIns="60950" lIns="121900" spcFirstLastPara="1" rIns="121900" wrap="square" tIns="60950">
                <a:noAutofit/>
              </a:bodyPr>
              <a:lstStyle/>
              <a:p>
                <a:pPr indent="0" lvl="0" marL="0" marR="0" rtl="0" algn="l">
                  <a:lnSpc>
                    <a:spcPct val="100000"/>
                  </a:lnSpc>
                  <a:spcBef>
                    <a:spcPts val="0"/>
                  </a:spcBef>
                  <a:spcAft>
                    <a:spcPts val="0"/>
                  </a:spcAft>
                  <a:buClr>
                    <a:schemeClr val="dk1"/>
                  </a:buClr>
                  <a:buSzPts val="1865"/>
                  <a:buFont typeface="Calibri"/>
                  <a:buNone/>
                </a:pPr>
                <a:r>
                  <a:t/>
                </a:r>
                <a:endParaRPr b="0" i="0" sz="1865" u="none">
                  <a:solidFill>
                    <a:schemeClr val="dk1"/>
                  </a:solidFill>
                  <a:latin typeface="Calibri"/>
                  <a:ea typeface="Calibri"/>
                  <a:cs typeface="Calibri"/>
                  <a:sym typeface="Calibri"/>
                </a:endParaRPr>
              </a:p>
            </p:txBody>
          </p:sp>
          <p:sp>
            <p:nvSpPr>
              <p:cNvPr id="244" name="Google Shape;244;p8"/>
              <p:cNvSpPr/>
              <p:nvPr/>
            </p:nvSpPr>
            <p:spPr>
              <a:xfrm>
                <a:off x="6878638" y="4299631"/>
                <a:ext cx="439738" cy="1206500"/>
              </a:xfrm>
              <a:custGeom>
                <a:rect b="b" l="l" r="r" t="t"/>
                <a:pathLst>
                  <a:path extrusionOk="0" h="760" w="277">
                    <a:moveTo>
                      <a:pt x="277" y="760"/>
                    </a:moveTo>
                    <a:lnTo>
                      <a:pt x="2" y="0"/>
                    </a:lnTo>
                    <a:lnTo>
                      <a:pt x="2" y="0"/>
                    </a:lnTo>
                    <a:lnTo>
                      <a:pt x="0" y="760"/>
                    </a:lnTo>
                    <a:lnTo>
                      <a:pt x="277" y="760"/>
                    </a:lnTo>
                    <a:close/>
                  </a:path>
                </a:pathLst>
              </a:custGeom>
              <a:solidFill>
                <a:srgbClr val="FFE09B"/>
              </a:solidFill>
              <a:ln>
                <a:noFill/>
              </a:ln>
            </p:spPr>
            <p:txBody>
              <a:bodyPr anchorCtr="0" anchor="t" bIns="60950" lIns="121900" spcFirstLastPara="1" rIns="121900" wrap="square" tIns="60950">
                <a:noAutofit/>
              </a:bodyPr>
              <a:lstStyle/>
              <a:p>
                <a:pPr indent="0" lvl="0" marL="0" marR="0" rtl="0" algn="l">
                  <a:lnSpc>
                    <a:spcPct val="100000"/>
                  </a:lnSpc>
                  <a:spcBef>
                    <a:spcPts val="0"/>
                  </a:spcBef>
                  <a:spcAft>
                    <a:spcPts val="0"/>
                  </a:spcAft>
                  <a:buClr>
                    <a:schemeClr val="dk1"/>
                  </a:buClr>
                  <a:buSzPts val="1865"/>
                  <a:buFont typeface="Calibri"/>
                  <a:buNone/>
                </a:pPr>
                <a:r>
                  <a:t/>
                </a:r>
                <a:endParaRPr b="0" i="0" sz="1865" u="none">
                  <a:solidFill>
                    <a:schemeClr val="dk1"/>
                  </a:solidFill>
                  <a:latin typeface="Calibri"/>
                  <a:ea typeface="Calibri"/>
                  <a:cs typeface="Calibri"/>
                  <a:sym typeface="Calibri"/>
                </a:endParaRPr>
              </a:p>
            </p:txBody>
          </p:sp>
          <p:sp>
            <p:nvSpPr>
              <p:cNvPr id="245" name="Google Shape;245;p8"/>
              <p:cNvSpPr/>
              <p:nvPr/>
            </p:nvSpPr>
            <p:spPr>
              <a:xfrm>
                <a:off x="6446838" y="4299631"/>
                <a:ext cx="434975" cy="1206500"/>
              </a:xfrm>
              <a:custGeom>
                <a:rect b="b" l="l" r="r" t="t"/>
                <a:pathLst>
                  <a:path extrusionOk="0" h="760" w="274">
                    <a:moveTo>
                      <a:pt x="272" y="760"/>
                    </a:moveTo>
                    <a:lnTo>
                      <a:pt x="274" y="0"/>
                    </a:lnTo>
                    <a:lnTo>
                      <a:pt x="274" y="3"/>
                    </a:lnTo>
                    <a:lnTo>
                      <a:pt x="0" y="760"/>
                    </a:lnTo>
                    <a:lnTo>
                      <a:pt x="272" y="760"/>
                    </a:lnTo>
                    <a:close/>
                  </a:path>
                </a:pathLst>
              </a:custGeom>
              <a:solidFill>
                <a:srgbClr val="FFEBBD"/>
              </a:solidFill>
              <a:ln>
                <a:noFill/>
              </a:ln>
            </p:spPr>
            <p:txBody>
              <a:bodyPr anchorCtr="0" anchor="t" bIns="60950" lIns="121900" spcFirstLastPara="1" rIns="121900" wrap="square" tIns="60950">
                <a:noAutofit/>
              </a:bodyPr>
              <a:lstStyle/>
              <a:p>
                <a:pPr indent="0" lvl="0" marL="0" marR="0" rtl="0" algn="l">
                  <a:lnSpc>
                    <a:spcPct val="100000"/>
                  </a:lnSpc>
                  <a:spcBef>
                    <a:spcPts val="0"/>
                  </a:spcBef>
                  <a:spcAft>
                    <a:spcPts val="0"/>
                  </a:spcAft>
                  <a:buClr>
                    <a:schemeClr val="dk1"/>
                  </a:buClr>
                  <a:buSzPts val="1865"/>
                  <a:buFont typeface="Calibri"/>
                  <a:buNone/>
                </a:pPr>
                <a:r>
                  <a:t/>
                </a:r>
                <a:endParaRPr b="0" i="0" sz="1865" u="none">
                  <a:solidFill>
                    <a:schemeClr val="dk1"/>
                  </a:solidFill>
                  <a:latin typeface="Calibri"/>
                  <a:ea typeface="Calibri"/>
                  <a:cs typeface="Calibri"/>
                  <a:sym typeface="Calibri"/>
                </a:endParaRPr>
              </a:p>
            </p:txBody>
          </p:sp>
          <p:sp>
            <p:nvSpPr>
              <p:cNvPr id="246" name="Google Shape;246;p8"/>
              <p:cNvSpPr/>
              <p:nvPr/>
            </p:nvSpPr>
            <p:spPr>
              <a:xfrm>
                <a:off x="6661150" y="4299631"/>
                <a:ext cx="446088" cy="342900"/>
              </a:xfrm>
              <a:custGeom>
                <a:rect b="b" l="l" r="r" t="t"/>
                <a:pathLst>
                  <a:path extrusionOk="0" h="216" w="281">
                    <a:moveTo>
                      <a:pt x="0" y="216"/>
                    </a:moveTo>
                    <a:lnTo>
                      <a:pt x="139" y="0"/>
                    </a:lnTo>
                    <a:lnTo>
                      <a:pt x="281" y="216"/>
                    </a:lnTo>
                    <a:lnTo>
                      <a:pt x="0" y="216"/>
                    </a:lnTo>
                    <a:close/>
                  </a:path>
                </a:pathLst>
              </a:custGeom>
              <a:solidFill>
                <a:schemeClr val="dk1"/>
              </a:solidFill>
              <a:ln>
                <a:noFill/>
              </a:ln>
            </p:spPr>
            <p:txBody>
              <a:bodyPr anchorCtr="0" anchor="t" bIns="60950" lIns="121900" spcFirstLastPara="1" rIns="121900" wrap="square" tIns="60950">
                <a:noAutofit/>
              </a:bodyPr>
              <a:lstStyle/>
              <a:p>
                <a:pPr indent="0" lvl="0" marL="0" marR="0" rtl="0" algn="l">
                  <a:lnSpc>
                    <a:spcPct val="100000"/>
                  </a:lnSpc>
                  <a:spcBef>
                    <a:spcPts val="0"/>
                  </a:spcBef>
                  <a:spcAft>
                    <a:spcPts val="0"/>
                  </a:spcAft>
                  <a:buClr>
                    <a:schemeClr val="dk1"/>
                  </a:buClr>
                  <a:buSzPts val="1865"/>
                  <a:buFont typeface="Calibri"/>
                  <a:buNone/>
                </a:pPr>
                <a:r>
                  <a:t/>
                </a:r>
                <a:endParaRPr b="0" i="0" sz="1865" u="none">
                  <a:solidFill>
                    <a:schemeClr val="dk1"/>
                  </a:solidFill>
                  <a:latin typeface="Calibri"/>
                  <a:ea typeface="Calibri"/>
                  <a:cs typeface="Calibri"/>
                  <a:sym typeface="Calibri"/>
                </a:endParaRPr>
              </a:p>
            </p:txBody>
          </p:sp>
          <p:sp>
            <p:nvSpPr>
              <p:cNvPr id="247" name="Google Shape;247;p8"/>
              <p:cNvSpPr/>
              <p:nvPr/>
            </p:nvSpPr>
            <p:spPr>
              <a:xfrm>
                <a:off x="6757988" y="4299631"/>
                <a:ext cx="247650" cy="342900"/>
              </a:xfrm>
              <a:custGeom>
                <a:rect b="b" l="l" r="r" t="t"/>
                <a:pathLst>
                  <a:path extrusionOk="0" h="216" w="156">
                    <a:moveTo>
                      <a:pt x="156" y="216"/>
                    </a:moveTo>
                    <a:lnTo>
                      <a:pt x="0" y="216"/>
                    </a:lnTo>
                    <a:lnTo>
                      <a:pt x="78" y="3"/>
                    </a:lnTo>
                    <a:lnTo>
                      <a:pt x="78" y="0"/>
                    </a:lnTo>
                    <a:lnTo>
                      <a:pt x="78" y="0"/>
                    </a:lnTo>
                    <a:lnTo>
                      <a:pt x="156" y="216"/>
                    </a:lnTo>
                    <a:close/>
                  </a:path>
                </a:pathLst>
              </a:custGeom>
              <a:solidFill>
                <a:srgbClr val="3F3F3F"/>
              </a:solidFill>
              <a:ln>
                <a:noFill/>
              </a:ln>
            </p:spPr>
            <p:txBody>
              <a:bodyPr anchorCtr="0" anchor="t" bIns="60950" lIns="121900" spcFirstLastPara="1" rIns="121900" wrap="square" tIns="60950">
                <a:noAutofit/>
              </a:bodyPr>
              <a:lstStyle/>
              <a:p>
                <a:pPr indent="0" lvl="0" marL="0" marR="0" rtl="0" algn="l">
                  <a:lnSpc>
                    <a:spcPct val="100000"/>
                  </a:lnSpc>
                  <a:spcBef>
                    <a:spcPts val="0"/>
                  </a:spcBef>
                  <a:spcAft>
                    <a:spcPts val="0"/>
                  </a:spcAft>
                  <a:buClr>
                    <a:schemeClr val="dk1"/>
                  </a:buClr>
                  <a:buSzPts val="1865"/>
                  <a:buFont typeface="Calibri"/>
                  <a:buNone/>
                </a:pPr>
                <a:r>
                  <a:t/>
                </a:r>
                <a:endParaRPr b="0" i="0" sz="1865" u="none">
                  <a:solidFill>
                    <a:schemeClr val="dk1"/>
                  </a:solidFill>
                  <a:latin typeface="Calibri"/>
                  <a:ea typeface="Calibri"/>
                  <a:cs typeface="Calibri"/>
                  <a:sym typeface="Calibri"/>
                </a:endParaRPr>
              </a:p>
            </p:txBody>
          </p:sp>
          <p:sp>
            <p:nvSpPr>
              <p:cNvPr id="248" name="Google Shape;248;p8"/>
              <p:cNvSpPr/>
              <p:nvPr/>
            </p:nvSpPr>
            <p:spPr>
              <a:xfrm>
                <a:off x="6757988" y="4299631"/>
                <a:ext cx="123825" cy="342900"/>
              </a:xfrm>
              <a:custGeom>
                <a:rect b="b" l="l" r="r" t="t"/>
                <a:pathLst>
                  <a:path extrusionOk="0" h="216" w="78">
                    <a:moveTo>
                      <a:pt x="78" y="216"/>
                    </a:moveTo>
                    <a:lnTo>
                      <a:pt x="0" y="216"/>
                    </a:lnTo>
                    <a:lnTo>
                      <a:pt x="78" y="3"/>
                    </a:lnTo>
                    <a:lnTo>
                      <a:pt x="78" y="0"/>
                    </a:lnTo>
                    <a:lnTo>
                      <a:pt x="78" y="0"/>
                    </a:lnTo>
                    <a:lnTo>
                      <a:pt x="78" y="216"/>
                    </a:lnTo>
                    <a:close/>
                  </a:path>
                </a:pathLst>
              </a:custGeom>
              <a:solidFill>
                <a:srgbClr val="7F7F7F"/>
              </a:solidFill>
              <a:ln>
                <a:noFill/>
              </a:ln>
            </p:spPr>
            <p:txBody>
              <a:bodyPr anchorCtr="0" anchor="t" bIns="60950" lIns="121900" spcFirstLastPara="1" rIns="121900" wrap="square" tIns="60950">
                <a:noAutofit/>
              </a:bodyPr>
              <a:lstStyle/>
              <a:p>
                <a:pPr indent="0" lvl="0" marL="0" marR="0" rtl="0" algn="l">
                  <a:lnSpc>
                    <a:spcPct val="100000"/>
                  </a:lnSpc>
                  <a:spcBef>
                    <a:spcPts val="0"/>
                  </a:spcBef>
                  <a:spcAft>
                    <a:spcPts val="0"/>
                  </a:spcAft>
                  <a:buClr>
                    <a:schemeClr val="dk1"/>
                  </a:buClr>
                  <a:buSzPts val="1865"/>
                  <a:buFont typeface="Calibri"/>
                  <a:buNone/>
                </a:pPr>
                <a:r>
                  <a:t/>
                </a:r>
                <a:endParaRPr b="0" i="0" sz="1865" u="none">
                  <a:solidFill>
                    <a:schemeClr val="dk1"/>
                  </a:solidFill>
                  <a:latin typeface="Calibri"/>
                  <a:ea typeface="Calibri"/>
                  <a:cs typeface="Calibri"/>
                  <a:sym typeface="Calibri"/>
                </a:endParaRPr>
              </a:p>
            </p:txBody>
          </p:sp>
        </p:grpSp>
      </p:grpSp>
      <p:grpSp>
        <p:nvGrpSpPr>
          <p:cNvPr id="249" name="Google Shape;249;p8"/>
          <p:cNvGrpSpPr/>
          <p:nvPr/>
        </p:nvGrpSpPr>
        <p:grpSpPr>
          <a:xfrm>
            <a:off x="7457158" y="4712006"/>
            <a:ext cx="1362521" cy="2641305"/>
            <a:chOff x="7670800" y="4299631"/>
            <a:chExt cx="1576388" cy="3055894"/>
          </a:xfrm>
        </p:grpSpPr>
        <p:sp>
          <p:nvSpPr>
            <p:cNvPr id="250" name="Google Shape;250;p8"/>
            <p:cNvSpPr/>
            <p:nvPr/>
          </p:nvSpPr>
          <p:spPr>
            <a:xfrm>
              <a:off x="7670800" y="5506131"/>
              <a:ext cx="1576388" cy="1849394"/>
            </a:xfrm>
            <a:prstGeom prst="rect">
              <a:avLst/>
            </a:prstGeom>
            <a:solidFill>
              <a:srgbClr val="77A1B0"/>
            </a:solidFill>
            <a:ln>
              <a:noFill/>
            </a:ln>
          </p:spPr>
          <p:txBody>
            <a:bodyPr anchorCtr="0" anchor="t" bIns="60950" lIns="121900" spcFirstLastPara="1" rIns="121900" wrap="square" tIns="60950">
              <a:noAutofit/>
            </a:bodyPr>
            <a:lstStyle/>
            <a:p>
              <a:pPr indent="0" lvl="0" marL="0" marR="0" rtl="0" algn="l">
                <a:lnSpc>
                  <a:spcPct val="100000"/>
                </a:lnSpc>
                <a:spcBef>
                  <a:spcPts val="0"/>
                </a:spcBef>
                <a:spcAft>
                  <a:spcPts val="0"/>
                </a:spcAft>
                <a:buClr>
                  <a:schemeClr val="dk1"/>
                </a:buClr>
                <a:buSzPts val="1865"/>
                <a:buFont typeface="Calibri"/>
                <a:buNone/>
              </a:pPr>
              <a:r>
                <a:t/>
              </a:r>
              <a:endParaRPr b="0" i="0" sz="1865" u="none">
                <a:solidFill>
                  <a:schemeClr val="dk1"/>
                </a:solidFill>
                <a:latin typeface="Calibri"/>
                <a:ea typeface="Calibri"/>
                <a:cs typeface="Calibri"/>
                <a:sym typeface="Calibri"/>
              </a:endParaRPr>
            </a:p>
          </p:txBody>
        </p:sp>
        <p:grpSp>
          <p:nvGrpSpPr>
            <p:cNvPr id="251" name="Google Shape;251;p8"/>
            <p:cNvGrpSpPr/>
            <p:nvPr/>
          </p:nvGrpSpPr>
          <p:grpSpPr>
            <a:xfrm>
              <a:off x="7670800" y="4299631"/>
              <a:ext cx="1576388" cy="1206500"/>
              <a:chOff x="7670800" y="4299631"/>
              <a:chExt cx="1576388" cy="1206500"/>
            </a:xfrm>
          </p:grpSpPr>
          <p:sp>
            <p:nvSpPr>
              <p:cNvPr id="252" name="Google Shape;252;p8"/>
              <p:cNvSpPr/>
              <p:nvPr/>
            </p:nvSpPr>
            <p:spPr>
              <a:xfrm>
                <a:off x="7670800" y="4299631"/>
                <a:ext cx="1576388" cy="1206500"/>
              </a:xfrm>
              <a:custGeom>
                <a:rect b="b" l="l" r="r" t="t"/>
                <a:pathLst>
                  <a:path extrusionOk="0" h="760" w="993">
                    <a:moveTo>
                      <a:pt x="993" y="760"/>
                    </a:moveTo>
                    <a:lnTo>
                      <a:pt x="497" y="0"/>
                    </a:lnTo>
                    <a:lnTo>
                      <a:pt x="0" y="760"/>
                    </a:lnTo>
                    <a:lnTo>
                      <a:pt x="993" y="760"/>
                    </a:lnTo>
                    <a:close/>
                  </a:path>
                </a:pathLst>
              </a:custGeom>
              <a:solidFill>
                <a:srgbClr val="E3C599"/>
              </a:solidFill>
              <a:ln>
                <a:noFill/>
              </a:ln>
            </p:spPr>
            <p:txBody>
              <a:bodyPr anchorCtr="0" anchor="t" bIns="60950" lIns="121900" spcFirstLastPara="1" rIns="121900" wrap="square" tIns="60950">
                <a:noAutofit/>
              </a:bodyPr>
              <a:lstStyle/>
              <a:p>
                <a:pPr indent="0" lvl="0" marL="0" marR="0" rtl="0" algn="l">
                  <a:lnSpc>
                    <a:spcPct val="100000"/>
                  </a:lnSpc>
                  <a:spcBef>
                    <a:spcPts val="0"/>
                  </a:spcBef>
                  <a:spcAft>
                    <a:spcPts val="0"/>
                  </a:spcAft>
                  <a:buClr>
                    <a:schemeClr val="dk1"/>
                  </a:buClr>
                  <a:buSzPts val="1865"/>
                  <a:buFont typeface="Calibri"/>
                  <a:buNone/>
                </a:pPr>
                <a:r>
                  <a:t/>
                </a:r>
                <a:endParaRPr b="0" i="0" sz="1865" u="none">
                  <a:solidFill>
                    <a:schemeClr val="dk1"/>
                  </a:solidFill>
                  <a:latin typeface="Calibri"/>
                  <a:ea typeface="Calibri"/>
                  <a:cs typeface="Calibri"/>
                  <a:sym typeface="Calibri"/>
                </a:endParaRPr>
              </a:p>
            </p:txBody>
          </p:sp>
          <p:sp>
            <p:nvSpPr>
              <p:cNvPr id="253" name="Google Shape;253;p8"/>
              <p:cNvSpPr/>
              <p:nvPr/>
            </p:nvSpPr>
            <p:spPr>
              <a:xfrm>
                <a:off x="8451850" y="4299631"/>
                <a:ext cx="442913" cy="1206500"/>
              </a:xfrm>
              <a:custGeom>
                <a:rect b="b" l="l" r="r" t="t"/>
                <a:pathLst>
                  <a:path extrusionOk="0" h="760" w="279">
                    <a:moveTo>
                      <a:pt x="279" y="760"/>
                    </a:moveTo>
                    <a:lnTo>
                      <a:pt x="5" y="0"/>
                    </a:lnTo>
                    <a:lnTo>
                      <a:pt x="5" y="0"/>
                    </a:lnTo>
                    <a:lnTo>
                      <a:pt x="0" y="760"/>
                    </a:lnTo>
                    <a:lnTo>
                      <a:pt x="279" y="760"/>
                    </a:lnTo>
                    <a:close/>
                  </a:path>
                </a:pathLst>
              </a:custGeom>
              <a:solidFill>
                <a:srgbClr val="FFE09B"/>
              </a:solidFill>
              <a:ln>
                <a:noFill/>
              </a:ln>
            </p:spPr>
            <p:txBody>
              <a:bodyPr anchorCtr="0" anchor="t" bIns="60950" lIns="121900" spcFirstLastPara="1" rIns="121900" wrap="square" tIns="60950">
                <a:noAutofit/>
              </a:bodyPr>
              <a:lstStyle/>
              <a:p>
                <a:pPr indent="0" lvl="0" marL="0" marR="0" rtl="0" algn="l">
                  <a:lnSpc>
                    <a:spcPct val="100000"/>
                  </a:lnSpc>
                  <a:spcBef>
                    <a:spcPts val="0"/>
                  </a:spcBef>
                  <a:spcAft>
                    <a:spcPts val="0"/>
                  </a:spcAft>
                  <a:buClr>
                    <a:schemeClr val="dk1"/>
                  </a:buClr>
                  <a:buSzPts val="1865"/>
                  <a:buFont typeface="Calibri"/>
                  <a:buNone/>
                </a:pPr>
                <a:r>
                  <a:t/>
                </a:r>
                <a:endParaRPr b="0" i="0" sz="1865" u="none">
                  <a:solidFill>
                    <a:schemeClr val="dk1"/>
                  </a:solidFill>
                  <a:latin typeface="Calibri"/>
                  <a:ea typeface="Calibri"/>
                  <a:cs typeface="Calibri"/>
                  <a:sym typeface="Calibri"/>
                </a:endParaRPr>
              </a:p>
            </p:txBody>
          </p:sp>
          <p:sp>
            <p:nvSpPr>
              <p:cNvPr id="254" name="Google Shape;254;p8"/>
              <p:cNvSpPr/>
              <p:nvPr/>
            </p:nvSpPr>
            <p:spPr>
              <a:xfrm>
                <a:off x="8020050" y="4299631"/>
                <a:ext cx="439738" cy="1206500"/>
              </a:xfrm>
              <a:custGeom>
                <a:rect b="b" l="l" r="r" t="t"/>
                <a:pathLst>
                  <a:path extrusionOk="0" h="760" w="277">
                    <a:moveTo>
                      <a:pt x="272" y="760"/>
                    </a:moveTo>
                    <a:lnTo>
                      <a:pt x="277" y="0"/>
                    </a:lnTo>
                    <a:lnTo>
                      <a:pt x="277" y="3"/>
                    </a:lnTo>
                    <a:lnTo>
                      <a:pt x="0" y="760"/>
                    </a:lnTo>
                    <a:lnTo>
                      <a:pt x="272" y="760"/>
                    </a:lnTo>
                    <a:close/>
                  </a:path>
                </a:pathLst>
              </a:custGeom>
              <a:solidFill>
                <a:srgbClr val="FFEBBD"/>
              </a:solidFill>
              <a:ln>
                <a:noFill/>
              </a:ln>
            </p:spPr>
            <p:txBody>
              <a:bodyPr anchorCtr="0" anchor="t" bIns="60950" lIns="121900" spcFirstLastPara="1" rIns="121900" wrap="square" tIns="60950">
                <a:noAutofit/>
              </a:bodyPr>
              <a:lstStyle/>
              <a:p>
                <a:pPr indent="0" lvl="0" marL="0" marR="0" rtl="0" algn="l">
                  <a:lnSpc>
                    <a:spcPct val="100000"/>
                  </a:lnSpc>
                  <a:spcBef>
                    <a:spcPts val="0"/>
                  </a:spcBef>
                  <a:spcAft>
                    <a:spcPts val="0"/>
                  </a:spcAft>
                  <a:buClr>
                    <a:schemeClr val="dk1"/>
                  </a:buClr>
                  <a:buSzPts val="1865"/>
                  <a:buFont typeface="Calibri"/>
                  <a:buNone/>
                </a:pPr>
                <a:r>
                  <a:t/>
                </a:r>
                <a:endParaRPr b="0" i="0" sz="1865" u="none">
                  <a:solidFill>
                    <a:schemeClr val="dk1"/>
                  </a:solidFill>
                  <a:latin typeface="Calibri"/>
                  <a:ea typeface="Calibri"/>
                  <a:cs typeface="Calibri"/>
                  <a:sym typeface="Calibri"/>
                </a:endParaRPr>
              </a:p>
            </p:txBody>
          </p:sp>
          <p:sp>
            <p:nvSpPr>
              <p:cNvPr id="255" name="Google Shape;255;p8"/>
              <p:cNvSpPr/>
              <p:nvPr/>
            </p:nvSpPr>
            <p:spPr>
              <a:xfrm>
                <a:off x="8234363" y="4299631"/>
                <a:ext cx="449263" cy="342900"/>
              </a:xfrm>
              <a:custGeom>
                <a:rect b="b" l="l" r="r" t="t"/>
                <a:pathLst>
                  <a:path extrusionOk="0" h="216" w="283">
                    <a:moveTo>
                      <a:pt x="0" y="216"/>
                    </a:moveTo>
                    <a:lnTo>
                      <a:pt x="142" y="0"/>
                    </a:lnTo>
                    <a:lnTo>
                      <a:pt x="283" y="216"/>
                    </a:lnTo>
                    <a:lnTo>
                      <a:pt x="0" y="216"/>
                    </a:lnTo>
                    <a:close/>
                  </a:path>
                </a:pathLst>
              </a:custGeom>
              <a:solidFill>
                <a:schemeClr val="dk1"/>
              </a:solidFill>
              <a:ln>
                <a:noFill/>
              </a:ln>
            </p:spPr>
            <p:txBody>
              <a:bodyPr anchorCtr="0" anchor="t" bIns="60950" lIns="121900" spcFirstLastPara="1" rIns="121900" wrap="square" tIns="60950">
                <a:noAutofit/>
              </a:bodyPr>
              <a:lstStyle/>
              <a:p>
                <a:pPr indent="0" lvl="0" marL="0" marR="0" rtl="0" algn="l">
                  <a:lnSpc>
                    <a:spcPct val="100000"/>
                  </a:lnSpc>
                  <a:spcBef>
                    <a:spcPts val="0"/>
                  </a:spcBef>
                  <a:spcAft>
                    <a:spcPts val="0"/>
                  </a:spcAft>
                  <a:buClr>
                    <a:schemeClr val="dk1"/>
                  </a:buClr>
                  <a:buSzPts val="1865"/>
                  <a:buFont typeface="Calibri"/>
                  <a:buNone/>
                </a:pPr>
                <a:r>
                  <a:t/>
                </a:r>
                <a:endParaRPr b="0" i="0" sz="1865" u="none">
                  <a:solidFill>
                    <a:schemeClr val="dk1"/>
                  </a:solidFill>
                  <a:latin typeface="Calibri"/>
                  <a:ea typeface="Calibri"/>
                  <a:cs typeface="Calibri"/>
                  <a:sym typeface="Calibri"/>
                </a:endParaRPr>
              </a:p>
            </p:txBody>
          </p:sp>
          <p:sp>
            <p:nvSpPr>
              <p:cNvPr id="256" name="Google Shape;256;p8"/>
              <p:cNvSpPr/>
              <p:nvPr/>
            </p:nvSpPr>
            <p:spPr>
              <a:xfrm>
                <a:off x="8334375" y="4299631"/>
                <a:ext cx="249238" cy="342900"/>
              </a:xfrm>
              <a:custGeom>
                <a:rect b="b" l="l" r="r" t="t"/>
                <a:pathLst>
                  <a:path extrusionOk="0" h="216" w="157">
                    <a:moveTo>
                      <a:pt x="157" y="216"/>
                    </a:moveTo>
                    <a:lnTo>
                      <a:pt x="0" y="216"/>
                    </a:lnTo>
                    <a:lnTo>
                      <a:pt x="79" y="3"/>
                    </a:lnTo>
                    <a:lnTo>
                      <a:pt x="79" y="0"/>
                    </a:lnTo>
                    <a:lnTo>
                      <a:pt x="79" y="0"/>
                    </a:lnTo>
                    <a:lnTo>
                      <a:pt x="157" y="216"/>
                    </a:lnTo>
                    <a:close/>
                  </a:path>
                </a:pathLst>
              </a:custGeom>
              <a:solidFill>
                <a:srgbClr val="3F3F3F"/>
              </a:solidFill>
              <a:ln>
                <a:noFill/>
              </a:ln>
            </p:spPr>
            <p:txBody>
              <a:bodyPr anchorCtr="0" anchor="t" bIns="60950" lIns="121900" spcFirstLastPara="1" rIns="121900" wrap="square" tIns="60950">
                <a:noAutofit/>
              </a:bodyPr>
              <a:lstStyle/>
              <a:p>
                <a:pPr indent="0" lvl="0" marL="0" marR="0" rtl="0" algn="l">
                  <a:lnSpc>
                    <a:spcPct val="100000"/>
                  </a:lnSpc>
                  <a:spcBef>
                    <a:spcPts val="0"/>
                  </a:spcBef>
                  <a:spcAft>
                    <a:spcPts val="0"/>
                  </a:spcAft>
                  <a:buClr>
                    <a:schemeClr val="dk1"/>
                  </a:buClr>
                  <a:buSzPts val="1865"/>
                  <a:buFont typeface="Calibri"/>
                  <a:buNone/>
                </a:pPr>
                <a:r>
                  <a:t/>
                </a:r>
                <a:endParaRPr b="0" i="0" sz="1865" u="none">
                  <a:solidFill>
                    <a:schemeClr val="dk1"/>
                  </a:solidFill>
                  <a:latin typeface="Calibri"/>
                  <a:ea typeface="Calibri"/>
                  <a:cs typeface="Calibri"/>
                  <a:sym typeface="Calibri"/>
                </a:endParaRPr>
              </a:p>
            </p:txBody>
          </p:sp>
          <p:sp>
            <p:nvSpPr>
              <p:cNvPr id="257" name="Google Shape;257;p8"/>
              <p:cNvSpPr/>
              <p:nvPr/>
            </p:nvSpPr>
            <p:spPr>
              <a:xfrm>
                <a:off x="8334375" y="4299631"/>
                <a:ext cx="125413" cy="342900"/>
              </a:xfrm>
              <a:custGeom>
                <a:rect b="b" l="l" r="r" t="t"/>
                <a:pathLst>
                  <a:path extrusionOk="0" h="216" w="79">
                    <a:moveTo>
                      <a:pt x="76" y="216"/>
                    </a:moveTo>
                    <a:lnTo>
                      <a:pt x="0" y="216"/>
                    </a:lnTo>
                    <a:lnTo>
                      <a:pt x="79" y="3"/>
                    </a:lnTo>
                    <a:lnTo>
                      <a:pt x="79" y="0"/>
                    </a:lnTo>
                    <a:lnTo>
                      <a:pt x="79" y="0"/>
                    </a:lnTo>
                    <a:lnTo>
                      <a:pt x="76" y="216"/>
                    </a:lnTo>
                    <a:close/>
                  </a:path>
                </a:pathLst>
              </a:custGeom>
              <a:solidFill>
                <a:srgbClr val="7F7F7F"/>
              </a:solidFill>
              <a:ln>
                <a:noFill/>
              </a:ln>
            </p:spPr>
            <p:txBody>
              <a:bodyPr anchorCtr="0" anchor="t" bIns="60950" lIns="121900" spcFirstLastPara="1" rIns="121900" wrap="square" tIns="60950">
                <a:noAutofit/>
              </a:bodyPr>
              <a:lstStyle/>
              <a:p>
                <a:pPr indent="0" lvl="0" marL="0" marR="0" rtl="0" algn="l">
                  <a:lnSpc>
                    <a:spcPct val="100000"/>
                  </a:lnSpc>
                  <a:spcBef>
                    <a:spcPts val="0"/>
                  </a:spcBef>
                  <a:spcAft>
                    <a:spcPts val="0"/>
                  </a:spcAft>
                  <a:buClr>
                    <a:schemeClr val="dk1"/>
                  </a:buClr>
                  <a:buSzPts val="1865"/>
                  <a:buFont typeface="Calibri"/>
                  <a:buNone/>
                </a:pPr>
                <a:r>
                  <a:t/>
                </a:r>
                <a:endParaRPr b="0" i="0" sz="1865" u="none">
                  <a:solidFill>
                    <a:schemeClr val="dk1"/>
                  </a:solidFill>
                  <a:latin typeface="Calibri"/>
                  <a:ea typeface="Calibri"/>
                  <a:cs typeface="Calibri"/>
                  <a:sym typeface="Calibri"/>
                </a:endParaRPr>
              </a:p>
            </p:txBody>
          </p:sp>
        </p:grpSp>
      </p:grpSp>
      <p:grpSp>
        <p:nvGrpSpPr>
          <p:cNvPr id="258" name="Google Shape;258;p8"/>
          <p:cNvGrpSpPr/>
          <p:nvPr/>
        </p:nvGrpSpPr>
        <p:grpSpPr>
          <a:xfrm>
            <a:off x="8819682" y="4712006"/>
            <a:ext cx="1359777" cy="2641305"/>
            <a:chOff x="9247188" y="4299631"/>
            <a:chExt cx="1573213" cy="3055894"/>
          </a:xfrm>
        </p:grpSpPr>
        <p:sp>
          <p:nvSpPr>
            <p:cNvPr id="259" name="Google Shape;259;p8"/>
            <p:cNvSpPr/>
            <p:nvPr/>
          </p:nvSpPr>
          <p:spPr>
            <a:xfrm>
              <a:off x="9247188" y="5506131"/>
              <a:ext cx="1573213" cy="1849394"/>
            </a:xfrm>
            <a:prstGeom prst="rect">
              <a:avLst/>
            </a:prstGeom>
            <a:solidFill>
              <a:srgbClr val="5F6975"/>
            </a:solidFill>
            <a:ln>
              <a:noFill/>
            </a:ln>
          </p:spPr>
          <p:txBody>
            <a:bodyPr anchorCtr="0" anchor="t" bIns="60950" lIns="121900" spcFirstLastPara="1" rIns="121900" wrap="square" tIns="60950">
              <a:noAutofit/>
            </a:bodyPr>
            <a:lstStyle/>
            <a:p>
              <a:pPr indent="0" lvl="0" marL="0" marR="0" rtl="0" algn="l">
                <a:lnSpc>
                  <a:spcPct val="100000"/>
                </a:lnSpc>
                <a:spcBef>
                  <a:spcPts val="0"/>
                </a:spcBef>
                <a:spcAft>
                  <a:spcPts val="0"/>
                </a:spcAft>
                <a:buClr>
                  <a:schemeClr val="dk1"/>
                </a:buClr>
                <a:buSzPts val="1865"/>
                <a:buFont typeface="Calibri"/>
                <a:buNone/>
              </a:pPr>
              <a:r>
                <a:t/>
              </a:r>
              <a:endParaRPr b="0" i="0" sz="1865" u="none">
                <a:solidFill>
                  <a:schemeClr val="dk1"/>
                </a:solidFill>
                <a:latin typeface="Calibri"/>
                <a:ea typeface="Calibri"/>
                <a:cs typeface="Calibri"/>
                <a:sym typeface="Calibri"/>
              </a:endParaRPr>
            </a:p>
          </p:txBody>
        </p:sp>
        <p:grpSp>
          <p:nvGrpSpPr>
            <p:cNvPr id="260" name="Google Shape;260;p8"/>
            <p:cNvGrpSpPr/>
            <p:nvPr/>
          </p:nvGrpSpPr>
          <p:grpSpPr>
            <a:xfrm>
              <a:off x="9247188" y="4299631"/>
              <a:ext cx="1573213" cy="1206500"/>
              <a:chOff x="9247188" y="4299631"/>
              <a:chExt cx="1573213" cy="1206500"/>
            </a:xfrm>
          </p:grpSpPr>
          <p:sp>
            <p:nvSpPr>
              <p:cNvPr id="261" name="Google Shape;261;p8"/>
              <p:cNvSpPr/>
              <p:nvPr/>
            </p:nvSpPr>
            <p:spPr>
              <a:xfrm>
                <a:off x="9247188" y="4299631"/>
                <a:ext cx="1573213" cy="1206500"/>
              </a:xfrm>
              <a:custGeom>
                <a:rect b="b" l="l" r="r" t="t"/>
                <a:pathLst>
                  <a:path extrusionOk="0" h="760" w="991">
                    <a:moveTo>
                      <a:pt x="991" y="760"/>
                    </a:moveTo>
                    <a:lnTo>
                      <a:pt x="494" y="0"/>
                    </a:lnTo>
                    <a:lnTo>
                      <a:pt x="0" y="760"/>
                    </a:lnTo>
                    <a:lnTo>
                      <a:pt x="991" y="760"/>
                    </a:lnTo>
                    <a:close/>
                  </a:path>
                </a:pathLst>
              </a:custGeom>
              <a:solidFill>
                <a:srgbClr val="E3C599"/>
              </a:solidFill>
              <a:ln>
                <a:noFill/>
              </a:ln>
            </p:spPr>
            <p:txBody>
              <a:bodyPr anchorCtr="0" anchor="t" bIns="60950" lIns="121900" spcFirstLastPara="1" rIns="121900" wrap="square" tIns="60950">
                <a:noAutofit/>
              </a:bodyPr>
              <a:lstStyle/>
              <a:p>
                <a:pPr indent="0" lvl="0" marL="0" marR="0" rtl="0" algn="l">
                  <a:lnSpc>
                    <a:spcPct val="100000"/>
                  </a:lnSpc>
                  <a:spcBef>
                    <a:spcPts val="0"/>
                  </a:spcBef>
                  <a:spcAft>
                    <a:spcPts val="0"/>
                  </a:spcAft>
                  <a:buClr>
                    <a:schemeClr val="dk1"/>
                  </a:buClr>
                  <a:buSzPts val="1865"/>
                  <a:buFont typeface="Calibri"/>
                  <a:buNone/>
                </a:pPr>
                <a:r>
                  <a:t/>
                </a:r>
                <a:endParaRPr b="0" i="0" sz="1865" u="none">
                  <a:solidFill>
                    <a:schemeClr val="dk1"/>
                  </a:solidFill>
                  <a:latin typeface="Calibri"/>
                  <a:ea typeface="Calibri"/>
                  <a:cs typeface="Calibri"/>
                  <a:sym typeface="Calibri"/>
                </a:endParaRPr>
              </a:p>
            </p:txBody>
          </p:sp>
          <p:sp>
            <p:nvSpPr>
              <p:cNvPr id="262" name="Google Shape;262;p8"/>
              <p:cNvSpPr/>
              <p:nvPr/>
            </p:nvSpPr>
            <p:spPr>
              <a:xfrm>
                <a:off x="10028238" y="4299631"/>
                <a:ext cx="442913" cy="1206500"/>
              </a:xfrm>
              <a:custGeom>
                <a:rect b="b" l="l" r="r" t="t"/>
                <a:pathLst>
                  <a:path extrusionOk="0" h="760" w="279">
                    <a:moveTo>
                      <a:pt x="279" y="760"/>
                    </a:moveTo>
                    <a:lnTo>
                      <a:pt x="2" y="0"/>
                    </a:lnTo>
                    <a:lnTo>
                      <a:pt x="2" y="0"/>
                    </a:lnTo>
                    <a:lnTo>
                      <a:pt x="0" y="760"/>
                    </a:lnTo>
                    <a:lnTo>
                      <a:pt x="279" y="760"/>
                    </a:lnTo>
                    <a:close/>
                  </a:path>
                </a:pathLst>
              </a:custGeom>
              <a:solidFill>
                <a:srgbClr val="FFE09B"/>
              </a:solidFill>
              <a:ln>
                <a:noFill/>
              </a:ln>
            </p:spPr>
            <p:txBody>
              <a:bodyPr anchorCtr="0" anchor="t" bIns="60950" lIns="121900" spcFirstLastPara="1" rIns="121900" wrap="square" tIns="60950">
                <a:noAutofit/>
              </a:bodyPr>
              <a:lstStyle/>
              <a:p>
                <a:pPr indent="0" lvl="0" marL="0" marR="0" rtl="0" algn="l">
                  <a:lnSpc>
                    <a:spcPct val="100000"/>
                  </a:lnSpc>
                  <a:spcBef>
                    <a:spcPts val="0"/>
                  </a:spcBef>
                  <a:spcAft>
                    <a:spcPts val="0"/>
                  </a:spcAft>
                  <a:buClr>
                    <a:schemeClr val="dk1"/>
                  </a:buClr>
                  <a:buSzPts val="1865"/>
                  <a:buFont typeface="Calibri"/>
                  <a:buNone/>
                </a:pPr>
                <a:r>
                  <a:t/>
                </a:r>
                <a:endParaRPr b="0" i="0" sz="1865" u="none">
                  <a:solidFill>
                    <a:schemeClr val="dk1"/>
                  </a:solidFill>
                  <a:latin typeface="Calibri"/>
                  <a:ea typeface="Calibri"/>
                  <a:cs typeface="Calibri"/>
                  <a:sym typeface="Calibri"/>
                </a:endParaRPr>
              </a:p>
            </p:txBody>
          </p:sp>
          <p:sp>
            <p:nvSpPr>
              <p:cNvPr id="263" name="Google Shape;263;p8"/>
              <p:cNvSpPr/>
              <p:nvPr/>
            </p:nvSpPr>
            <p:spPr>
              <a:xfrm>
                <a:off x="9596438" y="4299631"/>
                <a:ext cx="434975" cy="1206500"/>
              </a:xfrm>
              <a:custGeom>
                <a:rect b="b" l="l" r="r" t="t"/>
                <a:pathLst>
                  <a:path extrusionOk="0" h="760" w="274">
                    <a:moveTo>
                      <a:pt x="272" y="760"/>
                    </a:moveTo>
                    <a:lnTo>
                      <a:pt x="274" y="0"/>
                    </a:lnTo>
                    <a:lnTo>
                      <a:pt x="274" y="3"/>
                    </a:lnTo>
                    <a:lnTo>
                      <a:pt x="0" y="760"/>
                    </a:lnTo>
                    <a:lnTo>
                      <a:pt x="272" y="760"/>
                    </a:lnTo>
                    <a:close/>
                  </a:path>
                </a:pathLst>
              </a:custGeom>
              <a:solidFill>
                <a:srgbClr val="FFEBBD"/>
              </a:solidFill>
              <a:ln>
                <a:noFill/>
              </a:ln>
            </p:spPr>
            <p:txBody>
              <a:bodyPr anchorCtr="0" anchor="t" bIns="60950" lIns="121900" spcFirstLastPara="1" rIns="121900" wrap="square" tIns="60950">
                <a:noAutofit/>
              </a:bodyPr>
              <a:lstStyle/>
              <a:p>
                <a:pPr indent="0" lvl="0" marL="0" marR="0" rtl="0" algn="l">
                  <a:lnSpc>
                    <a:spcPct val="100000"/>
                  </a:lnSpc>
                  <a:spcBef>
                    <a:spcPts val="0"/>
                  </a:spcBef>
                  <a:spcAft>
                    <a:spcPts val="0"/>
                  </a:spcAft>
                  <a:buClr>
                    <a:schemeClr val="dk1"/>
                  </a:buClr>
                  <a:buSzPts val="1865"/>
                  <a:buFont typeface="Calibri"/>
                  <a:buNone/>
                </a:pPr>
                <a:r>
                  <a:t/>
                </a:r>
                <a:endParaRPr b="0" i="0" sz="1865" u="none">
                  <a:solidFill>
                    <a:schemeClr val="dk1"/>
                  </a:solidFill>
                  <a:latin typeface="Calibri"/>
                  <a:ea typeface="Calibri"/>
                  <a:cs typeface="Calibri"/>
                  <a:sym typeface="Calibri"/>
                </a:endParaRPr>
              </a:p>
            </p:txBody>
          </p:sp>
          <p:sp>
            <p:nvSpPr>
              <p:cNvPr id="264" name="Google Shape;264;p8"/>
              <p:cNvSpPr/>
              <p:nvPr/>
            </p:nvSpPr>
            <p:spPr>
              <a:xfrm>
                <a:off x="9810750" y="4299631"/>
                <a:ext cx="446088" cy="342900"/>
              </a:xfrm>
              <a:custGeom>
                <a:rect b="b" l="l" r="r" t="t"/>
                <a:pathLst>
                  <a:path extrusionOk="0" h="216" w="281">
                    <a:moveTo>
                      <a:pt x="0" y="216"/>
                    </a:moveTo>
                    <a:lnTo>
                      <a:pt x="139" y="0"/>
                    </a:lnTo>
                    <a:lnTo>
                      <a:pt x="281" y="216"/>
                    </a:lnTo>
                    <a:lnTo>
                      <a:pt x="0" y="216"/>
                    </a:lnTo>
                    <a:close/>
                  </a:path>
                </a:pathLst>
              </a:custGeom>
              <a:solidFill>
                <a:schemeClr val="dk1"/>
              </a:solidFill>
              <a:ln>
                <a:noFill/>
              </a:ln>
            </p:spPr>
            <p:txBody>
              <a:bodyPr anchorCtr="0" anchor="t" bIns="60950" lIns="121900" spcFirstLastPara="1" rIns="121900" wrap="square" tIns="60950">
                <a:noAutofit/>
              </a:bodyPr>
              <a:lstStyle/>
              <a:p>
                <a:pPr indent="0" lvl="0" marL="0" marR="0" rtl="0" algn="l">
                  <a:lnSpc>
                    <a:spcPct val="100000"/>
                  </a:lnSpc>
                  <a:spcBef>
                    <a:spcPts val="0"/>
                  </a:spcBef>
                  <a:spcAft>
                    <a:spcPts val="0"/>
                  </a:spcAft>
                  <a:buClr>
                    <a:schemeClr val="dk1"/>
                  </a:buClr>
                  <a:buSzPts val="1865"/>
                  <a:buFont typeface="Calibri"/>
                  <a:buNone/>
                </a:pPr>
                <a:r>
                  <a:t/>
                </a:r>
                <a:endParaRPr b="0" i="0" sz="1865" u="none">
                  <a:solidFill>
                    <a:schemeClr val="dk1"/>
                  </a:solidFill>
                  <a:latin typeface="Calibri"/>
                  <a:ea typeface="Calibri"/>
                  <a:cs typeface="Calibri"/>
                  <a:sym typeface="Calibri"/>
                </a:endParaRPr>
              </a:p>
            </p:txBody>
          </p:sp>
          <p:sp>
            <p:nvSpPr>
              <p:cNvPr id="265" name="Google Shape;265;p8"/>
              <p:cNvSpPr/>
              <p:nvPr/>
            </p:nvSpPr>
            <p:spPr>
              <a:xfrm>
                <a:off x="9907588" y="4299631"/>
                <a:ext cx="247650" cy="342900"/>
              </a:xfrm>
              <a:custGeom>
                <a:rect b="b" l="l" r="r" t="t"/>
                <a:pathLst>
                  <a:path extrusionOk="0" h="216" w="156">
                    <a:moveTo>
                      <a:pt x="156" y="216"/>
                    </a:moveTo>
                    <a:lnTo>
                      <a:pt x="0" y="216"/>
                    </a:lnTo>
                    <a:lnTo>
                      <a:pt x="78" y="3"/>
                    </a:lnTo>
                    <a:lnTo>
                      <a:pt x="78" y="0"/>
                    </a:lnTo>
                    <a:lnTo>
                      <a:pt x="78" y="0"/>
                    </a:lnTo>
                    <a:lnTo>
                      <a:pt x="156" y="216"/>
                    </a:lnTo>
                    <a:close/>
                  </a:path>
                </a:pathLst>
              </a:custGeom>
              <a:solidFill>
                <a:srgbClr val="3F3F3F"/>
              </a:solidFill>
              <a:ln>
                <a:noFill/>
              </a:ln>
            </p:spPr>
            <p:txBody>
              <a:bodyPr anchorCtr="0" anchor="t" bIns="60950" lIns="121900" spcFirstLastPara="1" rIns="121900" wrap="square" tIns="60950">
                <a:noAutofit/>
              </a:bodyPr>
              <a:lstStyle/>
              <a:p>
                <a:pPr indent="0" lvl="0" marL="0" marR="0" rtl="0" algn="l">
                  <a:lnSpc>
                    <a:spcPct val="100000"/>
                  </a:lnSpc>
                  <a:spcBef>
                    <a:spcPts val="0"/>
                  </a:spcBef>
                  <a:spcAft>
                    <a:spcPts val="0"/>
                  </a:spcAft>
                  <a:buClr>
                    <a:schemeClr val="dk1"/>
                  </a:buClr>
                  <a:buSzPts val="1865"/>
                  <a:buFont typeface="Calibri"/>
                  <a:buNone/>
                </a:pPr>
                <a:r>
                  <a:t/>
                </a:r>
                <a:endParaRPr b="0" i="0" sz="1865" u="none">
                  <a:solidFill>
                    <a:schemeClr val="dk1"/>
                  </a:solidFill>
                  <a:latin typeface="Calibri"/>
                  <a:ea typeface="Calibri"/>
                  <a:cs typeface="Calibri"/>
                  <a:sym typeface="Calibri"/>
                </a:endParaRPr>
              </a:p>
            </p:txBody>
          </p:sp>
          <p:sp>
            <p:nvSpPr>
              <p:cNvPr id="266" name="Google Shape;266;p8"/>
              <p:cNvSpPr/>
              <p:nvPr/>
            </p:nvSpPr>
            <p:spPr>
              <a:xfrm>
                <a:off x="9907588" y="4299631"/>
                <a:ext cx="123825" cy="342900"/>
              </a:xfrm>
              <a:custGeom>
                <a:rect b="b" l="l" r="r" t="t"/>
                <a:pathLst>
                  <a:path extrusionOk="0" h="216" w="78">
                    <a:moveTo>
                      <a:pt x="78" y="216"/>
                    </a:moveTo>
                    <a:lnTo>
                      <a:pt x="0" y="216"/>
                    </a:lnTo>
                    <a:lnTo>
                      <a:pt x="78" y="3"/>
                    </a:lnTo>
                    <a:lnTo>
                      <a:pt x="78" y="0"/>
                    </a:lnTo>
                    <a:lnTo>
                      <a:pt x="78" y="0"/>
                    </a:lnTo>
                    <a:lnTo>
                      <a:pt x="78" y="216"/>
                    </a:lnTo>
                    <a:close/>
                  </a:path>
                </a:pathLst>
              </a:custGeom>
              <a:solidFill>
                <a:srgbClr val="7F7F7F"/>
              </a:solidFill>
              <a:ln>
                <a:noFill/>
              </a:ln>
            </p:spPr>
            <p:txBody>
              <a:bodyPr anchorCtr="0" anchor="t" bIns="60950" lIns="121900" spcFirstLastPara="1" rIns="121900" wrap="square" tIns="60950">
                <a:noAutofit/>
              </a:bodyPr>
              <a:lstStyle/>
              <a:p>
                <a:pPr indent="0" lvl="0" marL="0" marR="0" rtl="0" algn="l">
                  <a:lnSpc>
                    <a:spcPct val="100000"/>
                  </a:lnSpc>
                  <a:spcBef>
                    <a:spcPts val="0"/>
                  </a:spcBef>
                  <a:spcAft>
                    <a:spcPts val="0"/>
                  </a:spcAft>
                  <a:buClr>
                    <a:schemeClr val="dk1"/>
                  </a:buClr>
                  <a:buSzPts val="1865"/>
                  <a:buFont typeface="Calibri"/>
                  <a:buNone/>
                </a:pPr>
                <a:r>
                  <a:t/>
                </a:r>
                <a:endParaRPr b="0" i="0" sz="1865" u="none">
                  <a:solidFill>
                    <a:schemeClr val="dk1"/>
                  </a:solidFill>
                  <a:latin typeface="Calibri"/>
                  <a:ea typeface="Calibri"/>
                  <a:cs typeface="Calibri"/>
                  <a:sym typeface="Calibri"/>
                </a:endParaRPr>
              </a:p>
            </p:txBody>
          </p:sp>
        </p:grpSp>
      </p:grpSp>
      <p:cxnSp>
        <p:nvCxnSpPr>
          <p:cNvPr id="267" name="Google Shape;267;p8"/>
          <p:cNvCxnSpPr/>
          <p:nvPr/>
        </p:nvCxnSpPr>
        <p:spPr>
          <a:xfrm rot="10800000">
            <a:off x="2694501" y="3227251"/>
            <a:ext cx="0" cy="1371600"/>
          </a:xfrm>
          <a:prstGeom prst="straightConnector1">
            <a:avLst/>
          </a:prstGeom>
          <a:noFill/>
          <a:ln cap="flat" cmpd="sng" w="9525">
            <a:solidFill>
              <a:srgbClr val="666666"/>
            </a:solidFill>
            <a:prstDash val="solid"/>
            <a:round/>
            <a:headEnd len="sm" w="sm" type="none"/>
            <a:tailEnd len="med" w="med" type="oval"/>
          </a:ln>
        </p:spPr>
      </p:cxnSp>
      <p:cxnSp>
        <p:nvCxnSpPr>
          <p:cNvPr id="268" name="Google Shape;268;p8"/>
          <p:cNvCxnSpPr/>
          <p:nvPr/>
        </p:nvCxnSpPr>
        <p:spPr>
          <a:xfrm rot="10800000">
            <a:off x="4054553" y="4303573"/>
            <a:ext cx="0" cy="365760"/>
          </a:xfrm>
          <a:prstGeom prst="straightConnector1">
            <a:avLst/>
          </a:prstGeom>
          <a:noFill/>
          <a:ln cap="flat" cmpd="sng" w="9525">
            <a:solidFill>
              <a:srgbClr val="666666"/>
            </a:solidFill>
            <a:prstDash val="solid"/>
            <a:round/>
            <a:headEnd len="sm" w="sm" type="none"/>
            <a:tailEnd len="med" w="med" type="oval"/>
          </a:ln>
        </p:spPr>
      </p:cxnSp>
      <p:cxnSp>
        <p:nvCxnSpPr>
          <p:cNvPr id="269" name="Google Shape;269;p8"/>
          <p:cNvCxnSpPr/>
          <p:nvPr/>
        </p:nvCxnSpPr>
        <p:spPr>
          <a:xfrm rot="10800000">
            <a:off x="5414603" y="3227251"/>
            <a:ext cx="0" cy="1371600"/>
          </a:xfrm>
          <a:prstGeom prst="straightConnector1">
            <a:avLst/>
          </a:prstGeom>
          <a:noFill/>
          <a:ln cap="flat" cmpd="sng" w="9525">
            <a:solidFill>
              <a:srgbClr val="666666"/>
            </a:solidFill>
            <a:prstDash val="solid"/>
            <a:round/>
            <a:headEnd len="sm" w="sm" type="none"/>
            <a:tailEnd len="med" w="med" type="oval"/>
          </a:ln>
        </p:spPr>
      </p:cxnSp>
      <p:cxnSp>
        <p:nvCxnSpPr>
          <p:cNvPr id="270" name="Google Shape;270;p8"/>
          <p:cNvCxnSpPr/>
          <p:nvPr/>
        </p:nvCxnSpPr>
        <p:spPr>
          <a:xfrm rot="10800000">
            <a:off x="6774655" y="4303573"/>
            <a:ext cx="0" cy="365760"/>
          </a:xfrm>
          <a:prstGeom prst="straightConnector1">
            <a:avLst/>
          </a:prstGeom>
          <a:noFill/>
          <a:ln cap="flat" cmpd="sng" w="9525">
            <a:solidFill>
              <a:srgbClr val="666666"/>
            </a:solidFill>
            <a:prstDash val="solid"/>
            <a:round/>
            <a:headEnd len="sm" w="sm" type="none"/>
            <a:tailEnd len="med" w="med" type="oval"/>
          </a:ln>
        </p:spPr>
      </p:cxnSp>
      <p:cxnSp>
        <p:nvCxnSpPr>
          <p:cNvPr id="271" name="Google Shape;271;p8"/>
          <p:cNvCxnSpPr/>
          <p:nvPr/>
        </p:nvCxnSpPr>
        <p:spPr>
          <a:xfrm rot="10800000">
            <a:off x="8134705" y="3227251"/>
            <a:ext cx="0" cy="1371600"/>
          </a:xfrm>
          <a:prstGeom prst="straightConnector1">
            <a:avLst/>
          </a:prstGeom>
          <a:noFill/>
          <a:ln cap="flat" cmpd="sng" w="9525">
            <a:solidFill>
              <a:srgbClr val="666666"/>
            </a:solidFill>
            <a:prstDash val="solid"/>
            <a:round/>
            <a:headEnd len="sm" w="sm" type="none"/>
            <a:tailEnd len="med" w="med" type="oval"/>
          </a:ln>
        </p:spPr>
      </p:cxnSp>
      <p:cxnSp>
        <p:nvCxnSpPr>
          <p:cNvPr id="272" name="Google Shape;272;p8"/>
          <p:cNvCxnSpPr/>
          <p:nvPr/>
        </p:nvCxnSpPr>
        <p:spPr>
          <a:xfrm rot="10800000">
            <a:off x="9494756" y="4303573"/>
            <a:ext cx="0" cy="365760"/>
          </a:xfrm>
          <a:prstGeom prst="straightConnector1">
            <a:avLst/>
          </a:prstGeom>
          <a:noFill/>
          <a:ln cap="flat" cmpd="sng" w="9525">
            <a:solidFill>
              <a:srgbClr val="666666"/>
            </a:solidFill>
            <a:prstDash val="solid"/>
            <a:round/>
            <a:headEnd len="sm" w="sm" type="none"/>
            <a:tailEnd len="med" w="med" type="oval"/>
          </a:ln>
        </p:spPr>
      </p:cxnSp>
      <p:grpSp>
        <p:nvGrpSpPr>
          <p:cNvPr id="273" name="Google Shape;273;p8"/>
          <p:cNvGrpSpPr/>
          <p:nvPr/>
        </p:nvGrpSpPr>
        <p:grpSpPr>
          <a:xfrm>
            <a:off x="2262177" y="5883814"/>
            <a:ext cx="916940" cy="1023620"/>
            <a:chOff x="5698632" y="2090513"/>
            <a:chExt cx="916943" cy="1023618"/>
          </a:xfrm>
        </p:grpSpPr>
        <p:sp>
          <p:nvSpPr>
            <p:cNvPr id="274" name="Google Shape;274;p8"/>
            <p:cNvSpPr txBox="1"/>
            <p:nvPr/>
          </p:nvSpPr>
          <p:spPr>
            <a:xfrm>
              <a:off x="5807852" y="2090513"/>
              <a:ext cx="698502" cy="377189"/>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lt2"/>
                </a:buClr>
                <a:buSzPts val="1865"/>
                <a:buFont typeface="Calibri"/>
                <a:buNone/>
              </a:pPr>
              <a:r>
                <a:rPr b="0" i="0" lang="en-US" sz="1865" u="none">
                  <a:solidFill>
                    <a:schemeClr val="lt2"/>
                  </a:solidFill>
                  <a:latin typeface="Calibri"/>
                  <a:ea typeface="Calibri"/>
                  <a:cs typeface="Calibri"/>
                  <a:sym typeface="Calibri"/>
                </a:rPr>
                <a:t>Step</a:t>
              </a:r>
              <a:endParaRPr b="0" i="0" sz="1865" u="none">
                <a:solidFill>
                  <a:schemeClr val="lt2"/>
                </a:solidFill>
                <a:latin typeface="Calibri"/>
                <a:ea typeface="Calibri"/>
                <a:cs typeface="Calibri"/>
                <a:sym typeface="Calibri"/>
              </a:endParaRPr>
            </a:p>
          </p:txBody>
        </p:sp>
        <p:sp>
          <p:nvSpPr>
            <p:cNvPr id="275" name="Google Shape;275;p8"/>
            <p:cNvSpPr txBox="1"/>
            <p:nvPr/>
          </p:nvSpPr>
          <p:spPr>
            <a:xfrm>
              <a:off x="5698632" y="2470242"/>
              <a:ext cx="916943" cy="643889"/>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lt2"/>
                </a:buClr>
                <a:buSzPts val="3600"/>
                <a:buFont typeface="Calibri"/>
                <a:buNone/>
              </a:pPr>
              <a:r>
                <a:rPr b="1" i="0" lang="en-US" sz="3600" u="none">
                  <a:solidFill>
                    <a:schemeClr val="lt2"/>
                  </a:solidFill>
                  <a:latin typeface="Calibri"/>
                  <a:ea typeface="Calibri"/>
                  <a:cs typeface="Calibri"/>
                  <a:sym typeface="Calibri"/>
                </a:rPr>
                <a:t>01</a:t>
              </a:r>
              <a:endParaRPr b="1" i="0" sz="3600" u="none">
                <a:solidFill>
                  <a:schemeClr val="lt2"/>
                </a:solidFill>
                <a:latin typeface="Calibri"/>
                <a:ea typeface="Calibri"/>
                <a:cs typeface="Calibri"/>
                <a:sym typeface="Calibri"/>
              </a:endParaRPr>
            </a:p>
          </p:txBody>
        </p:sp>
      </p:grpSp>
      <p:grpSp>
        <p:nvGrpSpPr>
          <p:cNvPr id="276" name="Google Shape;276;p8"/>
          <p:cNvGrpSpPr/>
          <p:nvPr/>
        </p:nvGrpSpPr>
        <p:grpSpPr>
          <a:xfrm>
            <a:off x="3705931" y="5883814"/>
            <a:ext cx="724535" cy="896700"/>
            <a:chOff x="5781182" y="2090513"/>
            <a:chExt cx="724537" cy="896698"/>
          </a:xfrm>
        </p:grpSpPr>
        <p:sp>
          <p:nvSpPr>
            <p:cNvPr id="277" name="Google Shape;277;p8"/>
            <p:cNvSpPr txBox="1"/>
            <p:nvPr/>
          </p:nvSpPr>
          <p:spPr>
            <a:xfrm>
              <a:off x="5807852" y="2090513"/>
              <a:ext cx="697867" cy="377189"/>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lt2"/>
                </a:buClr>
                <a:buSzPts val="1865"/>
                <a:buFont typeface="Calibri"/>
                <a:buNone/>
              </a:pPr>
              <a:r>
                <a:rPr b="0" i="0" lang="en-US" sz="1865" u="none">
                  <a:solidFill>
                    <a:schemeClr val="lt2"/>
                  </a:solidFill>
                  <a:latin typeface="Calibri"/>
                  <a:ea typeface="Calibri"/>
                  <a:cs typeface="Calibri"/>
                  <a:sym typeface="Calibri"/>
                </a:rPr>
                <a:t>Step</a:t>
              </a:r>
              <a:endParaRPr b="0" i="0" sz="1865" u="none">
                <a:solidFill>
                  <a:schemeClr val="lt2"/>
                </a:solidFill>
                <a:latin typeface="Calibri"/>
                <a:ea typeface="Calibri"/>
                <a:cs typeface="Calibri"/>
                <a:sym typeface="Calibri"/>
              </a:endParaRPr>
            </a:p>
          </p:txBody>
        </p:sp>
        <p:sp>
          <p:nvSpPr>
            <p:cNvPr id="278" name="Google Shape;278;p8"/>
            <p:cNvSpPr txBox="1"/>
            <p:nvPr/>
          </p:nvSpPr>
          <p:spPr>
            <a:xfrm>
              <a:off x="5781182" y="2340882"/>
              <a:ext cx="697629" cy="646329"/>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lt2"/>
                </a:buClr>
                <a:buSzPts val="3600"/>
                <a:buFont typeface="Calibri"/>
                <a:buNone/>
              </a:pPr>
              <a:r>
                <a:rPr b="1" i="0" lang="en-US" sz="3600" u="none">
                  <a:solidFill>
                    <a:schemeClr val="lt2"/>
                  </a:solidFill>
                  <a:latin typeface="Calibri"/>
                  <a:ea typeface="Calibri"/>
                  <a:cs typeface="Calibri"/>
                  <a:sym typeface="Calibri"/>
                </a:rPr>
                <a:t>02</a:t>
              </a:r>
              <a:endParaRPr b="1" i="0" sz="3600" u="none">
                <a:solidFill>
                  <a:schemeClr val="lt2"/>
                </a:solidFill>
                <a:latin typeface="Calibri"/>
                <a:ea typeface="Calibri"/>
                <a:cs typeface="Calibri"/>
                <a:sym typeface="Calibri"/>
              </a:endParaRPr>
            </a:p>
          </p:txBody>
        </p:sp>
      </p:grpSp>
      <p:grpSp>
        <p:nvGrpSpPr>
          <p:cNvPr id="279" name="Google Shape;279;p8"/>
          <p:cNvGrpSpPr/>
          <p:nvPr/>
        </p:nvGrpSpPr>
        <p:grpSpPr>
          <a:xfrm>
            <a:off x="5067131" y="5883814"/>
            <a:ext cx="725170" cy="896700"/>
            <a:chOff x="5781182" y="2090513"/>
            <a:chExt cx="725172" cy="896698"/>
          </a:xfrm>
        </p:grpSpPr>
        <p:sp>
          <p:nvSpPr>
            <p:cNvPr id="280" name="Google Shape;280;p8"/>
            <p:cNvSpPr txBox="1"/>
            <p:nvPr/>
          </p:nvSpPr>
          <p:spPr>
            <a:xfrm>
              <a:off x="5807852" y="2090513"/>
              <a:ext cx="698502" cy="377189"/>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lt2"/>
                </a:buClr>
                <a:buSzPts val="1865"/>
                <a:buFont typeface="Calibri"/>
                <a:buNone/>
              </a:pPr>
              <a:r>
                <a:rPr b="0" i="0" lang="en-US" sz="1865" u="none">
                  <a:solidFill>
                    <a:schemeClr val="lt2"/>
                  </a:solidFill>
                  <a:latin typeface="Calibri"/>
                  <a:ea typeface="Calibri"/>
                  <a:cs typeface="Calibri"/>
                  <a:sym typeface="Calibri"/>
                </a:rPr>
                <a:t>Step</a:t>
              </a:r>
              <a:endParaRPr b="0" i="0" sz="1865" u="none">
                <a:solidFill>
                  <a:schemeClr val="lt2"/>
                </a:solidFill>
                <a:latin typeface="Calibri"/>
                <a:ea typeface="Calibri"/>
                <a:cs typeface="Calibri"/>
                <a:sym typeface="Calibri"/>
              </a:endParaRPr>
            </a:p>
          </p:txBody>
        </p:sp>
        <p:sp>
          <p:nvSpPr>
            <p:cNvPr id="281" name="Google Shape;281;p8"/>
            <p:cNvSpPr txBox="1"/>
            <p:nvPr/>
          </p:nvSpPr>
          <p:spPr>
            <a:xfrm>
              <a:off x="5781182" y="2340882"/>
              <a:ext cx="697629" cy="646329"/>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lt2"/>
                </a:buClr>
                <a:buSzPts val="3600"/>
                <a:buFont typeface="Calibri"/>
                <a:buNone/>
              </a:pPr>
              <a:r>
                <a:rPr b="1" i="0" lang="en-US" sz="3600" u="none">
                  <a:solidFill>
                    <a:schemeClr val="lt2"/>
                  </a:solidFill>
                  <a:latin typeface="Calibri"/>
                  <a:ea typeface="Calibri"/>
                  <a:cs typeface="Calibri"/>
                  <a:sym typeface="Calibri"/>
                </a:rPr>
                <a:t>03</a:t>
              </a:r>
              <a:endParaRPr b="1" i="0" sz="3600" u="none">
                <a:solidFill>
                  <a:schemeClr val="lt2"/>
                </a:solidFill>
                <a:latin typeface="Calibri"/>
                <a:ea typeface="Calibri"/>
                <a:cs typeface="Calibri"/>
                <a:sym typeface="Calibri"/>
              </a:endParaRPr>
            </a:p>
          </p:txBody>
        </p:sp>
      </p:grpSp>
      <p:grpSp>
        <p:nvGrpSpPr>
          <p:cNvPr id="282" name="Google Shape;282;p8"/>
          <p:cNvGrpSpPr/>
          <p:nvPr/>
        </p:nvGrpSpPr>
        <p:grpSpPr>
          <a:xfrm>
            <a:off x="6428335" y="5883814"/>
            <a:ext cx="725170" cy="896700"/>
            <a:chOff x="5781182" y="2090513"/>
            <a:chExt cx="725172" cy="896698"/>
          </a:xfrm>
        </p:grpSpPr>
        <p:sp>
          <p:nvSpPr>
            <p:cNvPr id="283" name="Google Shape;283;p8"/>
            <p:cNvSpPr txBox="1"/>
            <p:nvPr/>
          </p:nvSpPr>
          <p:spPr>
            <a:xfrm>
              <a:off x="5807852" y="2090513"/>
              <a:ext cx="698502" cy="377189"/>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lt2"/>
                </a:buClr>
                <a:buSzPts val="1865"/>
                <a:buFont typeface="Calibri"/>
                <a:buNone/>
              </a:pPr>
              <a:r>
                <a:rPr b="0" i="0" lang="en-US" sz="1865" u="none">
                  <a:solidFill>
                    <a:schemeClr val="lt2"/>
                  </a:solidFill>
                  <a:latin typeface="Calibri"/>
                  <a:ea typeface="Calibri"/>
                  <a:cs typeface="Calibri"/>
                  <a:sym typeface="Calibri"/>
                </a:rPr>
                <a:t>Step</a:t>
              </a:r>
              <a:endParaRPr b="0" i="0" sz="1865" u="none">
                <a:solidFill>
                  <a:schemeClr val="lt2"/>
                </a:solidFill>
                <a:latin typeface="Calibri"/>
                <a:ea typeface="Calibri"/>
                <a:cs typeface="Calibri"/>
                <a:sym typeface="Calibri"/>
              </a:endParaRPr>
            </a:p>
          </p:txBody>
        </p:sp>
        <p:sp>
          <p:nvSpPr>
            <p:cNvPr id="284" name="Google Shape;284;p8"/>
            <p:cNvSpPr txBox="1"/>
            <p:nvPr/>
          </p:nvSpPr>
          <p:spPr>
            <a:xfrm>
              <a:off x="5781182" y="2340882"/>
              <a:ext cx="697629" cy="646329"/>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lt2"/>
                </a:buClr>
                <a:buSzPts val="3600"/>
                <a:buFont typeface="Calibri"/>
                <a:buNone/>
              </a:pPr>
              <a:r>
                <a:rPr b="1" i="0" lang="en-US" sz="3600" u="none">
                  <a:solidFill>
                    <a:schemeClr val="lt2"/>
                  </a:solidFill>
                  <a:latin typeface="Calibri"/>
                  <a:ea typeface="Calibri"/>
                  <a:cs typeface="Calibri"/>
                  <a:sym typeface="Calibri"/>
                </a:rPr>
                <a:t>04</a:t>
              </a:r>
              <a:endParaRPr b="1" i="0" sz="3600" u="none">
                <a:solidFill>
                  <a:schemeClr val="lt2"/>
                </a:solidFill>
                <a:latin typeface="Calibri"/>
                <a:ea typeface="Calibri"/>
                <a:cs typeface="Calibri"/>
                <a:sym typeface="Calibri"/>
              </a:endParaRPr>
            </a:p>
          </p:txBody>
        </p:sp>
      </p:grpSp>
      <p:grpSp>
        <p:nvGrpSpPr>
          <p:cNvPr id="285" name="Google Shape;285;p8"/>
          <p:cNvGrpSpPr/>
          <p:nvPr/>
        </p:nvGrpSpPr>
        <p:grpSpPr>
          <a:xfrm>
            <a:off x="7789535" y="5883814"/>
            <a:ext cx="726440" cy="896700"/>
            <a:chOff x="5781182" y="2090513"/>
            <a:chExt cx="726442" cy="896698"/>
          </a:xfrm>
        </p:grpSpPr>
        <p:sp>
          <p:nvSpPr>
            <p:cNvPr id="286" name="Google Shape;286;p8"/>
            <p:cNvSpPr txBox="1"/>
            <p:nvPr/>
          </p:nvSpPr>
          <p:spPr>
            <a:xfrm>
              <a:off x="5807852" y="2090513"/>
              <a:ext cx="699772" cy="377189"/>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lt2"/>
                </a:buClr>
                <a:buSzPts val="1865"/>
                <a:buFont typeface="Calibri"/>
                <a:buNone/>
              </a:pPr>
              <a:r>
                <a:rPr b="0" i="0" lang="en-US" sz="1865" u="none">
                  <a:solidFill>
                    <a:schemeClr val="lt2"/>
                  </a:solidFill>
                  <a:latin typeface="Calibri"/>
                  <a:ea typeface="Calibri"/>
                  <a:cs typeface="Calibri"/>
                  <a:sym typeface="Calibri"/>
                </a:rPr>
                <a:t>Step</a:t>
              </a:r>
              <a:endParaRPr b="0" i="0" sz="1865" u="none">
                <a:solidFill>
                  <a:schemeClr val="lt2"/>
                </a:solidFill>
                <a:latin typeface="Calibri"/>
                <a:ea typeface="Calibri"/>
                <a:cs typeface="Calibri"/>
                <a:sym typeface="Calibri"/>
              </a:endParaRPr>
            </a:p>
          </p:txBody>
        </p:sp>
        <p:sp>
          <p:nvSpPr>
            <p:cNvPr id="287" name="Google Shape;287;p8"/>
            <p:cNvSpPr txBox="1"/>
            <p:nvPr/>
          </p:nvSpPr>
          <p:spPr>
            <a:xfrm>
              <a:off x="5781182" y="2340882"/>
              <a:ext cx="697629" cy="646329"/>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lt2"/>
                </a:buClr>
                <a:buSzPts val="3600"/>
                <a:buFont typeface="Calibri"/>
                <a:buNone/>
              </a:pPr>
              <a:r>
                <a:rPr b="1" i="0" lang="en-US" sz="3600" u="none">
                  <a:solidFill>
                    <a:schemeClr val="lt2"/>
                  </a:solidFill>
                  <a:latin typeface="Calibri"/>
                  <a:ea typeface="Calibri"/>
                  <a:cs typeface="Calibri"/>
                  <a:sym typeface="Calibri"/>
                </a:rPr>
                <a:t>05</a:t>
              </a:r>
              <a:endParaRPr b="1" i="0" sz="3600" u="none">
                <a:solidFill>
                  <a:schemeClr val="lt2"/>
                </a:solidFill>
                <a:latin typeface="Calibri"/>
                <a:ea typeface="Calibri"/>
                <a:cs typeface="Calibri"/>
                <a:sym typeface="Calibri"/>
              </a:endParaRPr>
            </a:p>
          </p:txBody>
        </p:sp>
      </p:grpSp>
      <p:grpSp>
        <p:nvGrpSpPr>
          <p:cNvPr id="288" name="Google Shape;288;p8"/>
          <p:cNvGrpSpPr/>
          <p:nvPr/>
        </p:nvGrpSpPr>
        <p:grpSpPr>
          <a:xfrm>
            <a:off x="9150735" y="5883814"/>
            <a:ext cx="726440" cy="896700"/>
            <a:chOff x="5781182" y="2090513"/>
            <a:chExt cx="726442" cy="896698"/>
          </a:xfrm>
        </p:grpSpPr>
        <p:sp>
          <p:nvSpPr>
            <p:cNvPr id="289" name="Google Shape;289;p8"/>
            <p:cNvSpPr txBox="1"/>
            <p:nvPr/>
          </p:nvSpPr>
          <p:spPr>
            <a:xfrm>
              <a:off x="5807852" y="2090513"/>
              <a:ext cx="699772" cy="377189"/>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lt2"/>
                </a:buClr>
                <a:buSzPts val="1865"/>
                <a:buFont typeface="Calibri"/>
                <a:buNone/>
              </a:pPr>
              <a:r>
                <a:rPr b="0" i="0" lang="en-US" sz="1865" u="none">
                  <a:solidFill>
                    <a:schemeClr val="lt2"/>
                  </a:solidFill>
                  <a:latin typeface="Calibri"/>
                  <a:ea typeface="Calibri"/>
                  <a:cs typeface="Calibri"/>
                  <a:sym typeface="Calibri"/>
                </a:rPr>
                <a:t>Step</a:t>
              </a:r>
              <a:endParaRPr b="0" i="0" sz="1865" u="none">
                <a:solidFill>
                  <a:schemeClr val="lt2"/>
                </a:solidFill>
                <a:latin typeface="Calibri"/>
                <a:ea typeface="Calibri"/>
                <a:cs typeface="Calibri"/>
                <a:sym typeface="Calibri"/>
              </a:endParaRPr>
            </a:p>
          </p:txBody>
        </p:sp>
        <p:sp>
          <p:nvSpPr>
            <p:cNvPr id="290" name="Google Shape;290;p8"/>
            <p:cNvSpPr txBox="1"/>
            <p:nvPr/>
          </p:nvSpPr>
          <p:spPr>
            <a:xfrm>
              <a:off x="5781182" y="2340882"/>
              <a:ext cx="697629" cy="646329"/>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lt2"/>
                </a:buClr>
                <a:buSzPts val="3600"/>
                <a:buFont typeface="Calibri"/>
                <a:buNone/>
              </a:pPr>
              <a:r>
                <a:rPr b="1" i="0" lang="en-US" sz="3600" u="none">
                  <a:solidFill>
                    <a:schemeClr val="lt2"/>
                  </a:solidFill>
                  <a:latin typeface="Calibri"/>
                  <a:ea typeface="Calibri"/>
                  <a:cs typeface="Calibri"/>
                  <a:sym typeface="Calibri"/>
                </a:rPr>
                <a:t>06</a:t>
              </a:r>
              <a:endParaRPr b="1" i="0" sz="3600" u="none">
                <a:solidFill>
                  <a:schemeClr val="lt2"/>
                </a:solidFill>
                <a:latin typeface="Calibri"/>
                <a:ea typeface="Calibri"/>
                <a:cs typeface="Calibri"/>
                <a:sym typeface="Calibri"/>
              </a:endParaRPr>
            </a:p>
          </p:txBody>
        </p:sp>
      </p:grpSp>
      <p:sp>
        <p:nvSpPr>
          <p:cNvPr id="291" name="Google Shape;291;p8"/>
          <p:cNvSpPr txBox="1"/>
          <p:nvPr/>
        </p:nvSpPr>
        <p:spPr>
          <a:xfrm>
            <a:off x="2927350" y="3789045"/>
            <a:ext cx="2399030" cy="52197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3F3F3F"/>
              </a:buClr>
              <a:buSzPts val="1400"/>
              <a:buFont typeface="Arial"/>
              <a:buNone/>
            </a:pPr>
            <a:r>
              <a:rPr b="1" i="0" lang="en-US" sz="1400" u="none">
                <a:solidFill>
                  <a:srgbClr val="3F3F3F"/>
                </a:solidFill>
                <a:latin typeface="Arial"/>
                <a:ea typeface="Arial"/>
                <a:cs typeface="Arial"/>
                <a:sym typeface="Arial"/>
              </a:rPr>
              <a:t>Project Estimation Analysis</a:t>
            </a:r>
            <a:endParaRPr b="1" i="0" sz="1400" u="none">
              <a:solidFill>
                <a:srgbClr val="3F3F3F"/>
              </a:solidFill>
              <a:latin typeface="Arial"/>
              <a:ea typeface="Arial"/>
              <a:cs typeface="Arial"/>
              <a:sym typeface="Arial"/>
            </a:endParaRPr>
          </a:p>
        </p:txBody>
      </p:sp>
      <p:sp>
        <p:nvSpPr>
          <p:cNvPr id="292" name="Google Shape;292;p8"/>
          <p:cNvSpPr txBox="1"/>
          <p:nvPr/>
        </p:nvSpPr>
        <p:spPr>
          <a:xfrm>
            <a:off x="5607685" y="3860800"/>
            <a:ext cx="2399030" cy="30670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3F3F3F"/>
              </a:buClr>
              <a:buSzPts val="1400"/>
              <a:buFont typeface="Arial"/>
              <a:buNone/>
            </a:pPr>
            <a:r>
              <a:rPr b="1" i="0" lang="en-US" sz="1400" u="none">
                <a:solidFill>
                  <a:srgbClr val="3F3F3F"/>
                </a:solidFill>
                <a:latin typeface="Arial"/>
                <a:ea typeface="Arial"/>
                <a:cs typeface="Arial"/>
                <a:sym typeface="Arial"/>
              </a:rPr>
              <a:t>Development</a:t>
            </a:r>
            <a:endParaRPr b="1" i="0" sz="1400" u="none">
              <a:solidFill>
                <a:srgbClr val="3F3F3F"/>
              </a:solidFill>
              <a:latin typeface="Arial"/>
              <a:ea typeface="Arial"/>
              <a:cs typeface="Arial"/>
              <a:sym typeface="Arial"/>
            </a:endParaRPr>
          </a:p>
        </p:txBody>
      </p:sp>
      <p:sp>
        <p:nvSpPr>
          <p:cNvPr id="293" name="Google Shape;293;p8"/>
          <p:cNvSpPr txBox="1"/>
          <p:nvPr/>
        </p:nvSpPr>
        <p:spPr>
          <a:xfrm>
            <a:off x="8328025" y="3860800"/>
            <a:ext cx="2399030" cy="30670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3F3F3F"/>
              </a:buClr>
              <a:buSzPts val="1400"/>
              <a:buFont typeface="Arial"/>
              <a:buNone/>
            </a:pPr>
            <a:r>
              <a:rPr b="1" i="0" lang="en-US" sz="1400" u="none">
                <a:solidFill>
                  <a:srgbClr val="3F3F3F"/>
                </a:solidFill>
                <a:latin typeface="Arial"/>
                <a:ea typeface="Arial"/>
                <a:cs typeface="Arial"/>
                <a:sym typeface="Arial"/>
              </a:rPr>
              <a:t>Deployment</a:t>
            </a:r>
            <a:endParaRPr b="1" i="0" sz="1400" u="none">
              <a:solidFill>
                <a:srgbClr val="3F3F3F"/>
              </a:solidFill>
              <a:latin typeface="Arial"/>
              <a:ea typeface="Arial"/>
              <a:cs typeface="Arial"/>
              <a:sym typeface="Arial"/>
            </a:endParaRPr>
          </a:p>
        </p:txBody>
      </p:sp>
      <p:sp>
        <p:nvSpPr>
          <p:cNvPr id="294" name="Google Shape;294;p8"/>
          <p:cNvSpPr txBox="1"/>
          <p:nvPr/>
        </p:nvSpPr>
        <p:spPr>
          <a:xfrm>
            <a:off x="7031990" y="2708910"/>
            <a:ext cx="2399030" cy="30670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3F3F3F"/>
              </a:buClr>
              <a:buSzPts val="1400"/>
              <a:buFont typeface="Arial"/>
              <a:buNone/>
            </a:pPr>
            <a:r>
              <a:rPr b="1" i="0" lang="en-US" sz="1400" u="none">
                <a:solidFill>
                  <a:srgbClr val="3F3F3F"/>
                </a:solidFill>
                <a:latin typeface="Arial"/>
                <a:ea typeface="Arial"/>
                <a:cs typeface="Arial"/>
                <a:sym typeface="Arial"/>
              </a:rPr>
              <a:t>Testing</a:t>
            </a:r>
            <a:endParaRPr b="1" i="0" sz="1400" u="none">
              <a:solidFill>
                <a:srgbClr val="3F3F3F"/>
              </a:solidFill>
              <a:latin typeface="Arial"/>
              <a:ea typeface="Arial"/>
              <a:cs typeface="Arial"/>
              <a:sym typeface="Arial"/>
            </a:endParaRPr>
          </a:p>
        </p:txBody>
      </p:sp>
      <p:sp>
        <p:nvSpPr>
          <p:cNvPr id="295" name="Google Shape;295;p8"/>
          <p:cNvSpPr txBox="1"/>
          <p:nvPr/>
        </p:nvSpPr>
        <p:spPr>
          <a:xfrm>
            <a:off x="4216400" y="2780665"/>
            <a:ext cx="2399030" cy="30670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3F3F3F"/>
              </a:buClr>
              <a:buSzPts val="1400"/>
              <a:buFont typeface="Arial"/>
              <a:buNone/>
            </a:pPr>
            <a:r>
              <a:rPr b="1" i="0" lang="en-US" sz="1400" u="none">
                <a:solidFill>
                  <a:srgbClr val="3F3F3F"/>
                </a:solidFill>
                <a:latin typeface="Arial"/>
                <a:ea typeface="Arial"/>
                <a:cs typeface="Arial"/>
                <a:sym typeface="Arial"/>
              </a:rPr>
              <a:t>Project Designing</a:t>
            </a:r>
            <a:endParaRPr b="1" i="0" sz="1400" u="none">
              <a:solidFill>
                <a:srgbClr val="3F3F3F"/>
              </a:solidFill>
              <a:latin typeface="Arial"/>
              <a:ea typeface="Arial"/>
              <a:cs typeface="Arial"/>
              <a:sym typeface="Arial"/>
            </a:endParaRPr>
          </a:p>
        </p:txBody>
      </p:sp>
      <p:sp>
        <p:nvSpPr>
          <p:cNvPr id="296" name="Google Shape;296;p8"/>
          <p:cNvSpPr txBox="1"/>
          <p:nvPr/>
        </p:nvSpPr>
        <p:spPr>
          <a:xfrm>
            <a:off x="1487170" y="2780665"/>
            <a:ext cx="2399030" cy="30670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3F3F3F"/>
              </a:buClr>
              <a:buSzPts val="1400"/>
              <a:buFont typeface="Arial"/>
              <a:buNone/>
            </a:pPr>
            <a:r>
              <a:rPr b="1" i="0" lang="en-US" sz="1400" u="none">
                <a:solidFill>
                  <a:srgbClr val="3F3F3F"/>
                </a:solidFill>
                <a:latin typeface="Arial"/>
                <a:ea typeface="Arial"/>
                <a:cs typeface="Arial"/>
                <a:sym typeface="Arial"/>
              </a:rPr>
              <a:t>Requirement Gathering</a:t>
            </a:r>
            <a:endParaRPr b="1" i="0" sz="1400" u="none">
              <a:solidFill>
                <a:srgbClr val="3F3F3F"/>
              </a:solidFill>
              <a:latin typeface="Arial"/>
              <a:ea typeface="Arial"/>
              <a:cs typeface="Arial"/>
              <a:sym typeface="Arial"/>
            </a:endParaRPr>
          </a:p>
        </p:txBody>
      </p:sp>
      <p:sp>
        <p:nvSpPr>
          <p:cNvPr id="297" name="Google Shape;297;p8"/>
          <p:cNvSpPr txBox="1"/>
          <p:nvPr/>
        </p:nvSpPr>
        <p:spPr>
          <a:xfrm>
            <a:off x="2802703" y="332717"/>
            <a:ext cx="6890045" cy="76835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526776"/>
              </a:buClr>
              <a:buSzPts val="4400"/>
              <a:buFont typeface="Arial"/>
              <a:buNone/>
            </a:pPr>
            <a:r>
              <a:rPr b="1" i="0" lang="en-US" sz="4400" u="none">
                <a:solidFill>
                  <a:srgbClr val="526776"/>
                </a:solidFill>
                <a:latin typeface="Arial"/>
                <a:ea typeface="Arial"/>
                <a:cs typeface="Arial"/>
                <a:sym typeface="Arial"/>
              </a:rPr>
              <a:t>METHODOLOGY</a:t>
            </a:r>
            <a:endParaRPr b="1" i="0" sz="4400" u="none">
              <a:solidFill>
                <a:srgbClr val="526776"/>
              </a:solidFill>
              <a:latin typeface="Arial"/>
              <a:ea typeface="Arial"/>
              <a:cs typeface="Arial"/>
              <a:sym typeface="Arial"/>
            </a:endParaRPr>
          </a:p>
        </p:txBody>
      </p:sp>
    </p:spTree>
  </p:cSld>
  <p:clrMapOvr>
    <a:masterClrMapping/>
  </p:clrMapOvr>
  <p:transition spd="slow" p14:dur="1000">
    <p:wedge/>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97">
                                            <p:txEl>
                                              <p:pRg end="0" st="0"/>
                                            </p:txEl>
                                          </p:spTgt>
                                        </p:tgtEl>
                                        <p:attrNameLst>
                                          <p:attrName>style.visibility</p:attrName>
                                        </p:attrNameLst>
                                      </p:cBhvr>
                                      <p:to>
                                        <p:strVal val="visible"/>
                                      </p:to>
                                    </p:set>
                                    <p:animEffect filter="fade" transition="in">
                                      <p:cBhvr>
                                        <p:cTn dur="1000"/>
                                        <p:tgtEl>
                                          <p:spTgt spid="297">
                                            <p:txEl>
                                              <p:pRg end="0" st="0"/>
                                            </p:txEl>
                                          </p:spTgt>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13"/>
                                        </p:tgtEl>
                                        <p:attrNameLst>
                                          <p:attrName>style.visibility</p:attrName>
                                        </p:attrNameLst>
                                      </p:cBhvr>
                                      <p:to>
                                        <p:strVal val="visible"/>
                                      </p:to>
                                    </p:set>
                                    <p:animEffect filter="fade" transition="in">
                                      <p:cBhvr>
                                        <p:cTn dur="500"/>
                                        <p:tgtEl>
                                          <p:spTgt spid="213"/>
                                        </p:tgtEl>
                                      </p:cBhvr>
                                    </p:animEffect>
                                  </p:childTnLst>
                                </p:cTn>
                              </p:par>
                              <p:par>
                                <p:cTn fill="hold" nodeType="withEffect" presetClass="entr" presetID="10" presetSubtype="0">
                                  <p:stCondLst>
                                    <p:cond delay="0"/>
                                  </p:stCondLst>
                                  <p:childTnLst>
                                    <p:set>
                                      <p:cBhvr>
                                        <p:cTn dur="1" fill="hold">
                                          <p:stCondLst>
                                            <p:cond delay="0"/>
                                          </p:stCondLst>
                                        </p:cTn>
                                        <p:tgtEl>
                                          <p:spTgt spid="222"/>
                                        </p:tgtEl>
                                        <p:attrNameLst>
                                          <p:attrName>style.visibility</p:attrName>
                                        </p:attrNameLst>
                                      </p:cBhvr>
                                      <p:to>
                                        <p:strVal val="visible"/>
                                      </p:to>
                                    </p:set>
                                    <p:animEffect filter="fade" transition="in">
                                      <p:cBhvr>
                                        <p:cTn dur="500"/>
                                        <p:tgtEl>
                                          <p:spTgt spid="222"/>
                                        </p:tgtEl>
                                      </p:cBhvr>
                                    </p:animEffect>
                                  </p:childTnLst>
                                </p:cTn>
                              </p:par>
                              <p:par>
                                <p:cTn fill="hold" nodeType="withEffect" presetClass="entr" presetID="10" presetSubtype="0">
                                  <p:stCondLst>
                                    <p:cond delay="0"/>
                                  </p:stCondLst>
                                  <p:childTnLst>
                                    <p:set>
                                      <p:cBhvr>
                                        <p:cTn dur="1" fill="hold">
                                          <p:stCondLst>
                                            <p:cond delay="0"/>
                                          </p:stCondLst>
                                        </p:cTn>
                                        <p:tgtEl>
                                          <p:spTgt spid="231"/>
                                        </p:tgtEl>
                                        <p:attrNameLst>
                                          <p:attrName>style.visibility</p:attrName>
                                        </p:attrNameLst>
                                      </p:cBhvr>
                                      <p:to>
                                        <p:strVal val="visible"/>
                                      </p:to>
                                    </p:set>
                                    <p:animEffect filter="fade" transition="in">
                                      <p:cBhvr>
                                        <p:cTn dur="500"/>
                                        <p:tgtEl>
                                          <p:spTgt spid="231"/>
                                        </p:tgtEl>
                                      </p:cBhvr>
                                    </p:animEffect>
                                  </p:childTnLst>
                                </p:cTn>
                              </p:par>
                              <p:par>
                                <p:cTn fill="hold" nodeType="withEffect" presetClass="entr" presetID="10" presetSubtype="0">
                                  <p:stCondLst>
                                    <p:cond delay="0"/>
                                  </p:stCondLst>
                                  <p:childTnLst>
                                    <p:set>
                                      <p:cBhvr>
                                        <p:cTn dur="1" fill="hold">
                                          <p:stCondLst>
                                            <p:cond delay="0"/>
                                          </p:stCondLst>
                                        </p:cTn>
                                        <p:tgtEl>
                                          <p:spTgt spid="240"/>
                                        </p:tgtEl>
                                        <p:attrNameLst>
                                          <p:attrName>style.visibility</p:attrName>
                                        </p:attrNameLst>
                                      </p:cBhvr>
                                      <p:to>
                                        <p:strVal val="visible"/>
                                      </p:to>
                                    </p:set>
                                    <p:animEffect filter="fade" transition="in">
                                      <p:cBhvr>
                                        <p:cTn dur="500"/>
                                        <p:tgtEl>
                                          <p:spTgt spid="240"/>
                                        </p:tgtEl>
                                      </p:cBhvr>
                                    </p:animEffect>
                                  </p:childTnLst>
                                </p:cTn>
                              </p:par>
                              <p:par>
                                <p:cTn fill="hold" nodeType="withEffect" presetClass="entr" presetID="10" presetSubtype="0">
                                  <p:stCondLst>
                                    <p:cond delay="0"/>
                                  </p:stCondLst>
                                  <p:childTnLst>
                                    <p:set>
                                      <p:cBhvr>
                                        <p:cTn dur="1" fill="hold">
                                          <p:stCondLst>
                                            <p:cond delay="0"/>
                                          </p:stCondLst>
                                        </p:cTn>
                                        <p:tgtEl>
                                          <p:spTgt spid="249"/>
                                        </p:tgtEl>
                                        <p:attrNameLst>
                                          <p:attrName>style.visibility</p:attrName>
                                        </p:attrNameLst>
                                      </p:cBhvr>
                                      <p:to>
                                        <p:strVal val="visible"/>
                                      </p:to>
                                    </p:set>
                                    <p:animEffect filter="fade" transition="in">
                                      <p:cBhvr>
                                        <p:cTn dur="500"/>
                                        <p:tgtEl>
                                          <p:spTgt spid="249"/>
                                        </p:tgtEl>
                                      </p:cBhvr>
                                    </p:animEffect>
                                  </p:childTnLst>
                                </p:cTn>
                              </p:par>
                              <p:par>
                                <p:cTn fill="hold" nodeType="withEffect" presetClass="entr" presetID="10" presetSubtype="0">
                                  <p:stCondLst>
                                    <p:cond delay="0"/>
                                  </p:stCondLst>
                                  <p:childTnLst>
                                    <p:set>
                                      <p:cBhvr>
                                        <p:cTn dur="1" fill="hold">
                                          <p:stCondLst>
                                            <p:cond delay="0"/>
                                          </p:stCondLst>
                                        </p:cTn>
                                        <p:tgtEl>
                                          <p:spTgt spid="258"/>
                                        </p:tgtEl>
                                        <p:attrNameLst>
                                          <p:attrName>style.visibility</p:attrName>
                                        </p:attrNameLst>
                                      </p:cBhvr>
                                      <p:to>
                                        <p:strVal val="visible"/>
                                      </p:to>
                                    </p:set>
                                    <p:animEffect filter="fade" transition="in">
                                      <p:cBhvr>
                                        <p:cTn dur="500"/>
                                        <p:tgtEl>
                                          <p:spTgt spid="258"/>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273"/>
                                        </p:tgtEl>
                                        <p:attrNameLst>
                                          <p:attrName>style.visibility</p:attrName>
                                        </p:attrNameLst>
                                      </p:cBhvr>
                                      <p:to>
                                        <p:strVal val="visible"/>
                                      </p:to>
                                    </p:set>
                                    <p:animEffect filter="fade" transition="in">
                                      <p:cBhvr>
                                        <p:cTn dur="500"/>
                                        <p:tgtEl>
                                          <p:spTgt spid="273"/>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267"/>
                                        </p:tgtEl>
                                        <p:attrNameLst>
                                          <p:attrName>style.visibility</p:attrName>
                                        </p:attrNameLst>
                                      </p:cBhvr>
                                      <p:to>
                                        <p:strVal val="visible"/>
                                      </p:to>
                                    </p:set>
                                    <p:animEffect filter="fade" transition="in">
                                      <p:cBhvr>
                                        <p:cTn dur="500"/>
                                        <p:tgtEl>
                                          <p:spTgt spid="267"/>
                                        </p:tgtEl>
                                      </p:cBhvr>
                                    </p:animEffect>
                                  </p:childTnLst>
                                </p:cTn>
                              </p:par>
                            </p:childTnLst>
                          </p:cTn>
                        </p:par>
                        <p:par>
                          <p:cTn fill="hold">
                            <p:stCondLst>
                              <p:cond delay="2500"/>
                            </p:stCondLst>
                            <p:childTnLst>
                              <p:par>
                                <p:cTn fill="hold" nodeType="afterEffect" presetClass="entr" presetID="10" presetSubtype="0">
                                  <p:stCondLst>
                                    <p:cond delay="0"/>
                                  </p:stCondLst>
                                  <p:childTnLst>
                                    <p:set>
                                      <p:cBhvr>
                                        <p:cTn dur="1" fill="hold">
                                          <p:stCondLst>
                                            <p:cond delay="0"/>
                                          </p:stCondLst>
                                        </p:cTn>
                                        <p:tgtEl>
                                          <p:spTgt spid="296">
                                            <p:txEl>
                                              <p:pRg end="0" st="0"/>
                                            </p:txEl>
                                          </p:spTgt>
                                        </p:tgtEl>
                                        <p:attrNameLst>
                                          <p:attrName>style.visibility</p:attrName>
                                        </p:attrNameLst>
                                      </p:cBhvr>
                                      <p:to>
                                        <p:strVal val="visible"/>
                                      </p:to>
                                    </p:set>
                                    <p:animEffect filter="fade" transition="in">
                                      <p:cBhvr>
                                        <p:cTn dur="1000"/>
                                        <p:tgtEl>
                                          <p:spTgt spid="296">
                                            <p:txEl>
                                              <p:pRg end="0" st="0"/>
                                            </p:txEl>
                                          </p:spTgt>
                                        </p:tgtEl>
                                      </p:cBhvr>
                                    </p:animEffect>
                                  </p:childTnLst>
                                </p:cTn>
                              </p:par>
                            </p:childTnLst>
                          </p:cTn>
                        </p:par>
                        <p:par>
                          <p:cTn fill="hold">
                            <p:stCondLst>
                              <p:cond delay="3500"/>
                            </p:stCondLst>
                            <p:childTnLst>
                              <p:par>
                                <p:cTn fill="hold" nodeType="afterEffect" presetClass="entr" presetID="10" presetSubtype="0">
                                  <p:stCondLst>
                                    <p:cond delay="0"/>
                                  </p:stCondLst>
                                  <p:childTnLst>
                                    <p:set>
                                      <p:cBhvr>
                                        <p:cTn dur="1" fill="hold">
                                          <p:stCondLst>
                                            <p:cond delay="0"/>
                                          </p:stCondLst>
                                        </p:cTn>
                                        <p:tgtEl>
                                          <p:spTgt spid="276"/>
                                        </p:tgtEl>
                                        <p:attrNameLst>
                                          <p:attrName>style.visibility</p:attrName>
                                        </p:attrNameLst>
                                      </p:cBhvr>
                                      <p:to>
                                        <p:strVal val="visible"/>
                                      </p:to>
                                    </p:set>
                                    <p:animEffect filter="fade" transition="in">
                                      <p:cBhvr>
                                        <p:cTn dur="500"/>
                                        <p:tgtEl>
                                          <p:spTgt spid="276"/>
                                        </p:tgtEl>
                                      </p:cBhvr>
                                    </p:animEffect>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268"/>
                                        </p:tgtEl>
                                        <p:attrNameLst>
                                          <p:attrName>style.visibility</p:attrName>
                                        </p:attrNameLst>
                                      </p:cBhvr>
                                      <p:to>
                                        <p:strVal val="visible"/>
                                      </p:to>
                                    </p:set>
                                    <p:animEffect filter="fade" transition="in">
                                      <p:cBhvr>
                                        <p:cTn dur="500"/>
                                        <p:tgtEl>
                                          <p:spTgt spid="268"/>
                                        </p:tgtEl>
                                      </p:cBhvr>
                                    </p:animEffect>
                                  </p:childTnLst>
                                </p:cTn>
                              </p:par>
                            </p:childTnLst>
                          </p:cTn>
                        </p:par>
                        <p:par>
                          <p:cTn fill="hold">
                            <p:stCondLst>
                              <p:cond delay="4500"/>
                            </p:stCondLst>
                            <p:childTnLst>
                              <p:par>
                                <p:cTn fill="hold" nodeType="afterEffect" presetClass="entr" presetID="10" presetSubtype="0">
                                  <p:stCondLst>
                                    <p:cond delay="0"/>
                                  </p:stCondLst>
                                  <p:childTnLst>
                                    <p:set>
                                      <p:cBhvr>
                                        <p:cTn dur="1" fill="hold">
                                          <p:stCondLst>
                                            <p:cond delay="0"/>
                                          </p:stCondLst>
                                        </p:cTn>
                                        <p:tgtEl>
                                          <p:spTgt spid="291">
                                            <p:txEl>
                                              <p:pRg end="0" st="0"/>
                                            </p:txEl>
                                          </p:spTgt>
                                        </p:tgtEl>
                                        <p:attrNameLst>
                                          <p:attrName>style.visibility</p:attrName>
                                        </p:attrNameLst>
                                      </p:cBhvr>
                                      <p:to>
                                        <p:strVal val="visible"/>
                                      </p:to>
                                    </p:set>
                                    <p:animEffect filter="fade" transition="in">
                                      <p:cBhvr>
                                        <p:cTn dur="2000"/>
                                        <p:tgtEl>
                                          <p:spTgt spid="291">
                                            <p:txEl>
                                              <p:pRg end="0" st="0"/>
                                            </p:txEl>
                                          </p:spTgt>
                                        </p:tgtEl>
                                      </p:cBhvr>
                                    </p:animEffect>
                                  </p:childTnLst>
                                </p:cTn>
                              </p:par>
                            </p:childTnLst>
                          </p:cTn>
                        </p:par>
                        <p:par>
                          <p:cTn fill="hold">
                            <p:stCondLst>
                              <p:cond delay="6500"/>
                            </p:stCondLst>
                            <p:childTnLst>
                              <p:par>
                                <p:cTn fill="hold" nodeType="afterEffect" presetClass="entr" presetID="10" presetSubtype="0">
                                  <p:stCondLst>
                                    <p:cond delay="0"/>
                                  </p:stCondLst>
                                  <p:childTnLst>
                                    <p:set>
                                      <p:cBhvr>
                                        <p:cTn dur="1" fill="hold">
                                          <p:stCondLst>
                                            <p:cond delay="0"/>
                                          </p:stCondLst>
                                        </p:cTn>
                                        <p:tgtEl>
                                          <p:spTgt spid="279"/>
                                        </p:tgtEl>
                                        <p:attrNameLst>
                                          <p:attrName>style.visibility</p:attrName>
                                        </p:attrNameLst>
                                      </p:cBhvr>
                                      <p:to>
                                        <p:strVal val="visible"/>
                                      </p:to>
                                    </p:set>
                                    <p:animEffect filter="fade" transition="in">
                                      <p:cBhvr>
                                        <p:cTn dur="500"/>
                                        <p:tgtEl>
                                          <p:spTgt spid="279"/>
                                        </p:tgtEl>
                                      </p:cBhvr>
                                    </p:animEffect>
                                  </p:childTnLst>
                                </p:cTn>
                              </p:par>
                            </p:childTnLst>
                          </p:cTn>
                        </p:par>
                        <p:par>
                          <p:cTn fill="hold">
                            <p:stCondLst>
                              <p:cond delay="7000"/>
                            </p:stCondLst>
                            <p:childTnLst>
                              <p:par>
                                <p:cTn fill="hold" nodeType="afterEffect" presetClass="entr" presetID="10" presetSubtype="0">
                                  <p:stCondLst>
                                    <p:cond delay="0"/>
                                  </p:stCondLst>
                                  <p:childTnLst>
                                    <p:set>
                                      <p:cBhvr>
                                        <p:cTn dur="1" fill="hold">
                                          <p:stCondLst>
                                            <p:cond delay="0"/>
                                          </p:stCondLst>
                                        </p:cTn>
                                        <p:tgtEl>
                                          <p:spTgt spid="269"/>
                                        </p:tgtEl>
                                        <p:attrNameLst>
                                          <p:attrName>style.visibility</p:attrName>
                                        </p:attrNameLst>
                                      </p:cBhvr>
                                      <p:to>
                                        <p:strVal val="visible"/>
                                      </p:to>
                                    </p:set>
                                    <p:animEffect filter="fade" transition="in">
                                      <p:cBhvr>
                                        <p:cTn dur="500"/>
                                        <p:tgtEl>
                                          <p:spTgt spid="269"/>
                                        </p:tgtEl>
                                      </p:cBhvr>
                                    </p:animEffect>
                                  </p:childTnLst>
                                </p:cTn>
                              </p:par>
                            </p:childTnLst>
                          </p:cTn>
                        </p:par>
                        <p:par>
                          <p:cTn fill="hold">
                            <p:stCondLst>
                              <p:cond delay="7500"/>
                            </p:stCondLst>
                            <p:childTnLst>
                              <p:par>
                                <p:cTn fill="hold" nodeType="afterEffect" presetClass="entr" presetID="10" presetSubtype="0">
                                  <p:stCondLst>
                                    <p:cond delay="0"/>
                                  </p:stCondLst>
                                  <p:childTnLst>
                                    <p:set>
                                      <p:cBhvr>
                                        <p:cTn dur="1" fill="hold">
                                          <p:stCondLst>
                                            <p:cond delay="0"/>
                                          </p:stCondLst>
                                        </p:cTn>
                                        <p:tgtEl>
                                          <p:spTgt spid="295">
                                            <p:txEl>
                                              <p:pRg end="0" st="0"/>
                                            </p:txEl>
                                          </p:spTgt>
                                        </p:tgtEl>
                                        <p:attrNameLst>
                                          <p:attrName>style.visibility</p:attrName>
                                        </p:attrNameLst>
                                      </p:cBhvr>
                                      <p:to>
                                        <p:strVal val="visible"/>
                                      </p:to>
                                    </p:set>
                                    <p:animEffect filter="fade" transition="in">
                                      <p:cBhvr>
                                        <p:cTn dur="500"/>
                                        <p:tgtEl>
                                          <p:spTgt spid="295">
                                            <p:txEl>
                                              <p:pRg end="0" st="0"/>
                                            </p:txEl>
                                          </p:spTgt>
                                        </p:tgtEl>
                                      </p:cBhvr>
                                    </p:animEffect>
                                  </p:childTnLst>
                                </p:cTn>
                              </p:par>
                            </p:childTnLst>
                          </p:cTn>
                        </p:par>
                        <p:par>
                          <p:cTn fill="hold">
                            <p:stCondLst>
                              <p:cond delay="8000"/>
                            </p:stCondLst>
                            <p:childTnLst>
                              <p:par>
                                <p:cTn fill="hold" nodeType="afterEffect" presetClass="entr" presetID="10" presetSubtype="0">
                                  <p:stCondLst>
                                    <p:cond delay="0"/>
                                  </p:stCondLst>
                                  <p:childTnLst>
                                    <p:set>
                                      <p:cBhvr>
                                        <p:cTn dur="1" fill="hold">
                                          <p:stCondLst>
                                            <p:cond delay="0"/>
                                          </p:stCondLst>
                                        </p:cTn>
                                        <p:tgtEl>
                                          <p:spTgt spid="282"/>
                                        </p:tgtEl>
                                        <p:attrNameLst>
                                          <p:attrName>style.visibility</p:attrName>
                                        </p:attrNameLst>
                                      </p:cBhvr>
                                      <p:to>
                                        <p:strVal val="visible"/>
                                      </p:to>
                                    </p:set>
                                    <p:animEffect filter="fade" transition="in">
                                      <p:cBhvr>
                                        <p:cTn dur="500"/>
                                        <p:tgtEl>
                                          <p:spTgt spid="282"/>
                                        </p:tgtEl>
                                      </p:cBhvr>
                                    </p:animEffect>
                                  </p:childTnLst>
                                </p:cTn>
                              </p:par>
                            </p:childTnLst>
                          </p:cTn>
                        </p:par>
                        <p:par>
                          <p:cTn fill="hold">
                            <p:stCondLst>
                              <p:cond delay="8500"/>
                            </p:stCondLst>
                            <p:childTnLst>
                              <p:par>
                                <p:cTn fill="hold" nodeType="afterEffect" presetClass="entr" presetID="10" presetSubtype="0">
                                  <p:stCondLst>
                                    <p:cond delay="0"/>
                                  </p:stCondLst>
                                  <p:childTnLst>
                                    <p:set>
                                      <p:cBhvr>
                                        <p:cTn dur="1" fill="hold">
                                          <p:stCondLst>
                                            <p:cond delay="0"/>
                                          </p:stCondLst>
                                        </p:cTn>
                                        <p:tgtEl>
                                          <p:spTgt spid="270"/>
                                        </p:tgtEl>
                                        <p:attrNameLst>
                                          <p:attrName>style.visibility</p:attrName>
                                        </p:attrNameLst>
                                      </p:cBhvr>
                                      <p:to>
                                        <p:strVal val="visible"/>
                                      </p:to>
                                    </p:set>
                                    <p:animEffect filter="fade" transition="in">
                                      <p:cBhvr>
                                        <p:cTn dur="500"/>
                                        <p:tgtEl>
                                          <p:spTgt spid="270"/>
                                        </p:tgtEl>
                                      </p:cBhvr>
                                    </p:animEffect>
                                  </p:childTnLst>
                                </p:cTn>
                              </p:par>
                            </p:childTnLst>
                          </p:cTn>
                        </p:par>
                        <p:par>
                          <p:cTn fill="hold">
                            <p:stCondLst>
                              <p:cond delay="9000"/>
                            </p:stCondLst>
                            <p:childTnLst>
                              <p:par>
                                <p:cTn fill="hold" nodeType="afterEffect" presetClass="entr" presetID="10" presetSubtype="0">
                                  <p:stCondLst>
                                    <p:cond delay="0"/>
                                  </p:stCondLst>
                                  <p:childTnLst>
                                    <p:set>
                                      <p:cBhvr>
                                        <p:cTn dur="1" fill="hold">
                                          <p:stCondLst>
                                            <p:cond delay="0"/>
                                          </p:stCondLst>
                                        </p:cTn>
                                        <p:tgtEl>
                                          <p:spTgt spid="292">
                                            <p:txEl>
                                              <p:pRg end="0" st="0"/>
                                            </p:txEl>
                                          </p:spTgt>
                                        </p:tgtEl>
                                        <p:attrNameLst>
                                          <p:attrName>style.visibility</p:attrName>
                                        </p:attrNameLst>
                                      </p:cBhvr>
                                      <p:to>
                                        <p:strVal val="visible"/>
                                      </p:to>
                                    </p:set>
                                    <p:animEffect filter="fade" transition="in">
                                      <p:cBhvr>
                                        <p:cTn dur="2000"/>
                                        <p:tgtEl>
                                          <p:spTgt spid="292">
                                            <p:txEl>
                                              <p:pRg end="0" st="0"/>
                                            </p:txEl>
                                          </p:spTgt>
                                        </p:tgtEl>
                                      </p:cBhvr>
                                    </p:animEffect>
                                  </p:childTnLst>
                                </p:cTn>
                              </p:par>
                            </p:childTnLst>
                          </p:cTn>
                        </p:par>
                        <p:par>
                          <p:cTn fill="hold">
                            <p:stCondLst>
                              <p:cond delay="11000"/>
                            </p:stCondLst>
                            <p:childTnLst>
                              <p:par>
                                <p:cTn fill="hold" nodeType="afterEffect" presetClass="entr" presetID="10" presetSubtype="0">
                                  <p:stCondLst>
                                    <p:cond delay="0"/>
                                  </p:stCondLst>
                                  <p:childTnLst>
                                    <p:set>
                                      <p:cBhvr>
                                        <p:cTn dur="1" fill="hold">
                                          <p:stCondLst>
                                            <p:cond delay="0"/>
                                          </p:stCondLst>
                                        </p:cTn>
                                        <p:tgtEl>
                                          <p:spTgt spid="285"/>
                                        </p:tgtEl>
                                        <p:attrNameLst>
                                          <p:attrName>style.visibility</p:attrName>
                                        </p:attrNameLst>
                                      </p:cBhvr>
                                      <p:to>
                                        <p:strVal val="visible"/>
                                      </p:to>
                                    </p:set>
                                    <p:animEffect filter="fade" transition="in">
                                      <p:cBhvr>
                                        <p:cTn dur="500"/>
                                        <p:tgtEl>
                                          <p:spTgt spid="285"/>
                                        </p:tgtEl>
                                      </p:cBhvr>
                                    </p:animEffect>
                                  </p:childTnLst>
                                </p:cTn>
                              </p:par>
                            </p:childTnLst>
                          </p:cTn>
                        </p:par>
                        <p:par>
                          <p:cTn fill="hold">
                            <p:stCondLst>
                              <p:cond delay="11500"/>
                            </p:stCondLst>
                            <p:childTnLst>
                              <p:par>
                                <p:cTn fill="hold" nodeType="afterEffect" presetClass="entr" presetID="10" presetSubtype="0">
                                  <p:stCondLst>
                                    <p:cond delay="0"/>
                                  </p:stCondLst>
                                  <p:childTnLst>
                                    <p:set>
                                      <p:cBhvr>
                                        <p:cTn dur="1" fill="hold">
                                          <p:stCondLst>
                                            <p:cond delay="0"/>
                                          </p:stCondLst>
                                        </p:cTn>
                                        <p:tgtEl>
                                          <p:spTgt spid="271"/>
                                        </p:tgtEl>
                                        <p:attrNameLst>
                                          <p:attrName>style.visibility</p:attrName>
                                        </p:attrNameLst>
                                      </p:cBhvr>
                                      <p:to>
                                        <p:strVal val="visible"/>
                                      </p:to>
                                    </p:set>
                                    <p:animEffect filter="fade" transition="in">
                                      <p:cBhvr>
                                        <p:cTn dur="500"/>
                                        <p:tgtEl>
                                          <p:spTgt spid="271"/>
                                        </p:tgtEl>
                                      </p:cBhvr>
                                    </p:animEffect>
                                  </p:childTnLst>
                                </p:cTn>
                              </p:par>
                            </p:childTnLst>
                          </p:cTn>
                        </p:par>
                        <p:par>
                          <p:cTn fill="hold">
                            <p:stCondLst>
                              <p:cond delay="12000"/>
                            </p:stCondLst>
                            <p:childTnLst>
                              <p:par>
                                <p:cTn fill="hold" nodeType="afterEffect" presetClass="entr" presetID="10" presetSubtype="0">
                                  <p:stCondLst>
                                    <p:cond delay="0"/>
                                  </p:stCondLst>
                                  <p:childTnLst>
                                    <p:set>
                                      <p:cBhvr>
                                        <p:cTn dur="1" fill="hold">
                                          <p:stCondLst>
                                            <p:cond delay="0"/>
                                          </p:stCondLst>
                                        </p:cTn>
                                        <p:tgtEl>
                                          <p:spTgt spid="294">
                                            <p:txEl>
                                              <p:pRg end="0" st="0"/>
                                            </p:txEl>
                                          </p:spTgt>
                                        </p:tgtEl>
                                        <p:attrNameLst>
                                          <p:attrName>style.visibility</p:attrName>
                                        </p:attrNameLst>
                                      </p:cBhvr>
                                      <p:to>
                                        <p:strVal val="visible"/>
                                      </p:to>
                                    </p:set>
                                    <p:animEffect filter="fade" transition="in">
                                      <p:cBhvr>
                                        <p:cTn dur="500"/>
                                        <p:tgtEl>
                                          <p:spTgt spid="294">
                                            <p:txEl>
                                              <p:pRg end="0" st="0"/>
                                            </p:txEl>
                                          </p:spTgt>
                                        </p:tgtEl>
                                      </p:cBhvr>
                                    </p:animEffect>
                                  </p:childTnLst>
                                </p:cTn>
                              </p:par>
                            </p:childTnLst>
                          </p:cTn>
                        </p:par>
                        <p:par>
                          <p:cTn fill="hold">
                            <p:stCondLst>
                              <p:cond delay="12500"/>
                            </p:stCondLst>
                            <p:childTnLst>
                              <p:par>
                                <p:cTn fill="hold" nodeType="afterEffect" presetClass="entr" presetID="10" presetSubtype="0">
                                  <p:stCondLst>
                                    <p:cond delay="0"/>
                                  </p:stCondLst>
                                  <p:childTnLst>
                                    <p:set>
                                      <p:cBhvr>
                                        <p:cTn dur="1" fill="hold">
                                          <p:stCondLst>
                                            <p:cond delay="0"/>
                                          </p:stCondLst>
                                        </p:cTn>
                                        <p:tgtEl>
                                          <p:spTgt spid="288"/>
                                        </p:tgtEl>
                                        <p:attrNameLst>
                                          <p:attrName>style.visibility</p:attrName>
                                        </p:attrNameLst>
                                      </p:cBhvr>
                                      <p:to>
                                        <p:strVal val="visible"/>
                                      </p:to>
                                    </p:set>
                                    <p:animEffect filter="fade" transition="in">
                                      <p:cBhvr>
                                        <p:cTn dur="500"/>
                                        <p:tgtEl>
                                          <p:spTgt spid="288"/>
                                        </p:tgtEl>
                                      </p:cBhvr>
                                    </p:animEffect>
                                  </p:childTnLst>
                                </p:cTn>
                              </p:par>
                            </p:childTnLst>
                          </p:cTn>
                        </p:par>
                        <p:par>
                          <p:cTn fill="hold">
                            <p:stCondLst>
                              <p:cond delay="13000"/>
                            </p:stCondLst>
                            <p:childTnLst>
                              <p:par>
                                <p:cTn fill="hold" nodeType="afterEffect" presetClass="entr" presetID="10" presetSubtype="0">
                                  <p:stCondLst>
                                    <p:cond delay="0"/>
                                  </p:stCondLst>
                                  <p:childTnLst>
                                    <p:set>
                                      <p:cBhvr>
                                        <p:cTn dur="1" fill="hold">
                                          <p:stCondLst>
                                            <p:cond delay="0"/>
                                          </p:stCondLst>
                                        </p:cTn>
                                        <p:tgtEl>
                                          <p:spTgt spid="272"/>
                                        </p:tgtEl>
                                        <p:attrNameLst>
                                          <p:attrName>style.visibility</p:attrName>
                                        </p:attrNameLst>
                                      </p:cBhvr>
                                      <p:to>
                                        <p:strVal val="visible"/>
                                      </p:to>
                                    </p:set>
                                    <p:animEffect filter="fade" transition="in">
                                      <p:cBhvr>
                                        <p:cTn dur="500"/>
                                        <p:tgtEl>
                                          <p:spTgt spid="272"/>
                                        </p:tgtEl>
                                      </p:cBhvr>
                                    </p:animEffect>
                                  </p:childTnLst>
                                </p:cTn>
                              </p:par>
                            </p:childTnLst>
                          </p:cTn>
                        </p:par>
                        <p:par>
                          <p:cTn fill="hold">
                            <p:stCondLst>
                              <p:cond delay="13500"/>
                            </p:stCondLst>
                            <p:childTnLst>
                              <p:par>
                                <p:cTn fill="hold" nodeType="afterEffect" presetClass="entr" presetID="10" presetSubtype="0">
                                  <p:stCondLst>
                                    <p:cond delay="0"/>
                                  </p:stCondLst>
                                  <p:childTnLst>
                                    <p:set>
                                      <p:cBhvr>
                                        <p:cTn dur="1" fill="hold">
                                          <p:stCondLst>
                                            <p:cond delay="0"/>
                                          </p:stCondLst>
                                        </p:cTn>
                                        <p:tgtEl>
                                          <p:spTgt spid="293">
                                            <p:txEl>
                                              <p:pRg end="0" st="0"/>
                                            </p:txEl>
                                          </p:spTgt>
                                        </p:tgtEl>
                                        <p:attrNameLst>
                                          <p:attrName>style.visibility</p:attrName>
                                        </p:attrNameLst>
                                      </p:cBhvr>
                                      <p:to>
                                        <p:strVal val="visible"/>
                                      </p:to>
                                    </p:set>
                                    <p:animEffect filter="fade" transition="in">
                                      <p:cBhvr>
                                        <p:cTn dur="2000"/>
                                        <p:tgtEl>
                                          <p:spTgt spid="293">
                                            <p:txEl>
                                              <p:pRg end="0" st="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9"/>
          <p:cNvSpPr/>
          <p:nvPr/>
        </p:nvSpPr>
        <p:spPr>
          <a:xfrm>
            <a:off x="204715" y="232011"/>
            <a:ext cx="532263" cy="532263"/>
          </a:xfrm>
          <a:prstGeom prst="diamond">
            <a:avLst/>
          </a:prstGeom>
          <a:solidFill>
            <a:srgbClr val="00206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04" name="Google Shape;304;p9"/>
          <p:cNvSpPr/>
          <p:nvPr/>
        </p:nvSpPr>
        <p:spPr>
          <a:xfrm>
            <a:off x="361664" y="232011"/>
            <a:ext cx="532263" cy="532263"/>
          </a:xfrm>
          <a:prstGeom prst="diamond">
            <a:avLst/>
          </a:prstGeom>
          <a:solidFill>
            <a:schemeClr val="l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305" name="Google Shape;305;p9"/>
          <p:cNvSpPr/>
          <p:nvPr/>
        </p:nvSpPr>
        <p:spPr>
          <a:xfrm>
            <a:off x="1050925" y="354965"/>
            <a:ext cx="5090160" cy="40957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2400">
                <a:solidFill>
                  <a:srgbClr val="595959"/>
                </a:solidFill>
                <a:latin typeface="Calibri"/>
                <a:ea typeface="Calibri"/>
                <a:cs typeface="Calibri"/>
                <a:sym typeface="Calibri"/>
              </a:rPr>
              <a:t>Process of Designing for Me DIAGNOSE</a:t>
            </a:r>
            <a:endParaRPr b="1" sz="2400">
              <a:solidFill>
                <a:srgbClr val="595959"/>
              </a:solidFill>
              <a:latin typeface="Calibri"/>
              <a:ea typeface="Calibri"/>
              <a:cs typeface="Calibri"/>
              <a:sym typeface="Calibri"/>
            </a:endParaRPr>
          </a:p>
        </p:txBody>
      </p:sp>
      <p:grpSp>
        <p:nvGrpSpPr>
          <p:cNvPr id="306" name="Google Shape;306;p9"/>
          <p:cNvGrpSpPr/>
          <p:nvPr/>
        </p:nvGrpSpPr>
        <p:grpSpPr>
          <a:xfrm>
            <a:off x="6461990" y="3232588"/>
            <a:ext cx="1713510" cy="1687807"/>
            <a:chOff x="6461990" y="3232588"/>
            <a:chExt cx="1713510" cy="1687807"/>
          </a:xfrm>
        </p:grpSpPr>
        <p:sp>
          <p:nvSpPr>
            <p:cNvPr id="307" name="Google Shape;307;p9"/>
            <p:cNvSpPr/>
            <p:nvPr/>
          </p:nvSpPr>
          <p:spPr>
            <a:xfrm>
              <a:off x="6461990" y="3232588"/>
              <a:ext cx="1713510" cy="1687807"/>
            </a:xfrm>
            <a:custGeom>
              <a:rect b="b" l="l" r="r" t="t"/>
              <a:pathLst>
                <a:path extrusionOk="0" h="2406492" w="2443615">
                  <a:moveTo>
                    <a:pt x="1221807" y="443178"/>
                  </a:moveTo>
                  <a:cubicBezTo>
                    <a:pt x="791117" y="443178"/>
                    <a:pt x="441973" y="792322"/>
                    <a:pt x="441973" y="1223012"/>
                  </a:cubicBezTo>
                  <a:cubicBezTo>
                    <a:pt x="441973" y="1653702"/>
                    <a:pt x="791117" y="2002846"/>
                    <a:pt x="1221807" y="2002846"/>
                  </a:cubicBezTo>
                  <a:cubicBezTo>
                    <a:pt x="1652497" y="2002846"/>
                    <a:pt x="2001641" y="1653702"/>
                    <a:pt x="2001641" y="1223012"/>
                  </a:cubicBezTo>
                  <a:cubicBezTo>
                    <a:pt x="2001641" y="792322"/>
                    <a:pt x="1652497" y="443178"/>
                    <a:pt x="1221807" y="443178"/>
                  </a:cubicBezTo>
                  <a:close/>
                  <a:moveTo>
                    <a:pt x="1121747" y="0"/>
                  </a:moveTo>
                  <a:lnTo>
                    <a:pt x="1321868" y="0"/>
                  </a:lnTo>
                  <a:lnTo>
                    <a:pt x="1365362" y="246702"/>
                  </a:lnTo>
                  <a:cubicBezTo>
                    <a:pt x="1497994" y="266203"/>
                    <a:pt x="1625261" y="312525"/>
                    <a:pt x="1739400" y="382840"/>
                  </a:cubicBezTo>
                  <a:lnTo>
                    <a:pt x="1931295" y="221813"/>
                  </a:lnTo>
                  <a:lnTo>
                    <a:pt x="2084596" y="350449"/>
                  </a:lnTo>
                  <a:lnTo>
                    <a:pt x="1959337" y="567390"/>
                  </a:lnTo>
                  <a:cubicBezTo>
                    <a:pt x="2048403" y="667584"/>
                    <a:pt x="2116120" y="784874"/>
                    <a:pt x="2158357" y="912104"/>
                  </a:cubicBezTo>
                  <a:lnTo>
                    <a:pt x="2408865" y="912098"/>
                  </a:lnTo>
                  <a:lnTo>
                    <a:pt x="2443615" y="1109179"/>
                  </a:lnTo>
                  <a:lnTo>
                    <a:pt x="2208214" y="1194851"/>
                  </a:lnTo>
                  <a:cubicBezTo>
                    <a:pt x="2212040" y="1328854"/>
                    <a:pt x="2188522" y="1462233"/>
                    <a:pt x="2139095" y="1586846"/>
                  </a:cubicBezTo>
                  <a:lnTo>
                    <a:pt x="2330998" y="1747864"/>
                  </a:lnTo>
                  <a:lnTo>
                    <a:pt x="2230938" y="1921175"/>
                  </a:lnTo>
                  <a:lnTo>
                    <a:pt x="1995541" y="1835490"/>
                  </a:lnTo>
                  <a:cubicBezTo>
                    <a:pt x="1912336" y="1940602"/>
                    <a:pt x="1808586" y="2027658"/>
                    <a:pt x="1690623" y="2091346"/>
                  </a:cubicBezTo>
                  <a:lnTo>
                    <a:pt x="1734130" y="2338046"/>
                  </a:lnTo>
                  <a:lnTo>
                    <a:pt x="1546077" y="2406492"/>
                  </a:lnTo>
                  <a:lnTo>
                    <a:pt x="1420828" y="2189544"/>
                  </a:lnTo>
                  <a:cubicBezTo>
                    <a:pt x="1289525" y="2216580"/>
                    <a:pt x="1154089" y="2216580"/>
                    <a:pt x="1022786" y="2189544"/>
                  </a:cubicBezTo>
                  <a:lnTo>
                    <a:pt x="897539" y="2406492"/>
                  </a:lnTo>
                  <a:lnTo>
                    <a:pt x="709486" y="2338046"/>
                  </a:lnTo>
                  <a:lnTo>
                    <a:pt x="752993" y="2091346"/>
                  </a:lnTo>
                  <a:cubicBezTo>
                    <a:pt x="635030" y="2027658"/>
                    <a:pt x="531280" y="1940601"/>
                    <a:pt x="448076" y="1835490"/>
                  </a:cubicBezTo>
                  <a:lnTo>
                    <a:pt x="212678" y="1921175"/>
                  </a:lnTo>
                  <a:lnTo>
                    <a:pt x="112617" y="1747864"/>
                  </a:lnTo>
                  <a:lnTo>
                    <a:pt x="304520" y="1586846"/>
                  </a:lnTo>
                  <a:cubicBezTo>
                    <a:pt x="255094" y="1462233"/>
                    <a:pt x="231575" y="1328854"/>
                    <a:pt x="235401" y="1194851"/>
                  </a:cubicBezTo>
                  <a:lnTo>
                    <a:pt x="0" y="1109179"/>
                  </a:lnTo>
                  <a:lnTo>
                    <a:pt x="34750" y="912098"/>
                  </a:lnTo>
                  <a:lnTo>
                    <a:pt x="285257" y="912104"/>
                  </a:lnTo>
                  <a:cubicBezTo>
                    <a:pt x="327494" y="784874"/>
                    <a:pt x="395211" y="667583"/>
                    <a:pt x="484278" y="567390"/>
                  </a:cubicBezTo>
                  <a:lnTo>
                    <a:pt x="359019" y="350449"/>
                  </a:lnTo>
                  <a:lnTo>
                    <a:pt x="512321" y="221813"/>
                  </a:lnTo>
                  <a:lnTo>
                    <a:pt x="704216" y="382840"/>
                  </a:lnTo>
                  <a:cubicBezTo>
                    <a:pt x="818353" y="312525"/>
                    <a:pt x="945621" y="266204"/>
                    <a:pt x="1078253" y="246702"/>
                  </a:cubicBezTo>
                  <a:lnTo>
                    <a:pt x="1121747" y="0"/>
                  </a:lnTo>
                  <a:close/>
                </a:path>
              </a:pathLst>
            </a:custGeom>
            <a:solidFill>
              <a:srgbClr val="7F7F7F"/>
            </a:solidFill>
            <a:ln>
              <a:noFill/>
            </a:ln>
          </p:spPr>
          <p:txBody>
            <a:bodyPr anchorCtr="0" anchor="ctr" bIns="614725" lIns="501425" spcFirstLastPara="1" rIns="501425" wrap="square" tIns="57565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8" name="Google Shape;308;p9"/>
            <p:cNvSpPr/>
            <p:nvPr/>
          </p:nvSpPr>
          <p:spPr>
            <a:xfrm>
              <a:off x="7049581" y="3812189"/>
              <a:ext cx="412923" cy="479769"/>
            </a:xfrm>
            <a:custGeom>
              <a:rect b="b" l="l" r="r" t="t"/>
              <a:pathLst>
                <a:path extrusionOk="0" h="3280" w="2823">
                  <a:moveTo>
                    <a:pt x="659" y="525"/>
                  </a:moveTo>
                  <a:cubicBezTo>
                    <a:pt x="1184" y="525"/>
                    <a:pt x="1184" y="525"/>
                    <a:pt x="1184" y="525"/>
                  </a:cubicBezTo>
                  <a:cubicBezTo>
                    <a:pt x="1329" y="525"/>
                    <a:pt x="1446" y="408"/>
                    <a:pt x="1446" y="263"/>
                  </a:cubicBezTo>
                  <a:cubicBezTo>
                    <a:pt x="1446" y="118"/>
                    <a:pt x="1329" y="0"/>
                    <a:pt x="1184" y="0"/>
                  </a:cubicBezTo>
                  <a:cubicBezTo>
                    <a:pt x="659" y="0"/>
                    <a:pt x="659" y="0"/>
                    <a:pt x="659" y="0"/>
                  </a:cubicBezTo>
                  <a:cubicBezTo>
                    <a:pt x="514" y="0"/>
                    <a:pt x="396" y="118"/>
                    <a:pt x="396" y="263"/>
                  </a:cubicBezTo>
                  <a:cubicBezTo>
                    <a:pt x="396" y="408"/>
                    <a:pt x="514" y="525"/>
                    <a:pt x="659" y="525"/>
                  </a:cubicBezTo>
                  <a:close/>
                  <a:moveTo>
                    <a:pt x="987" y="1574"/>
                  </a:moveTo>
                  <a:cubicBezTo>
                    <a:pt x="856" y="1574"/>
                    <a:pt x="856" y="1574"/>
                    <a:pt x="856" y="1574"/>
                  </a:cubicBezTo>
                  <a:cubicBezTo>
                    <a:pt x="856" y="1837"/>
                    <a:pt x="856" y="1837"/>
                    <a:pt x="856" y="1837"/>
                  </a:cubicBezTo>
                  <a:cubicBezTo>
                    <a:pt x="589" y="1837"/>
                    <a:pt x="589" y="1837"/>
                    <a:pt x="589" y="1837"/>
                  </a:cubicBezTo>
                  <a:cubicBezTo>
                    <a:pt x="589" y="1968"/>
                    <a:pt x="589" y="1968"/>
                    <a:pt x="589" y="1968"/>
                  </a:cubicBezTo>
                  <a:cubicBezTo>
                    <a:pt x="856" y="1968"/>
                    <a:pt x="856" y="1968"/>
                    <a:pt x="856" y="1968"/>
                  </a:cubicBezTo>
                  <a:cubicBezTo>
                    <a:pt x="856" y="2230"/>
                    <a:pt x="856" y="2230"/>
                    <a:pt x="856" y="2230"/>
                  </a:cubicBezTo>
                  <a:cubicBezTo>
                    <a:pt x="987" y="2230"/>
                    <a:pt x="987" y="2230"/>
                    <a:pt x="987" y="2230"/>
                  </a:cubicBezTo>
                  <a:cubicBezTo>
                    <a:pt x="987" y="1968"/>
                    <a:pt x="987" y="1968"/>
                    <a:pt x="987" y="1968"/>
                  </a:cubicBezTo>
                  <a:cubicBezTo>
                    <a:pt x="1249" y="1968"/>
                    <a:pt x="1249" y="1968"/>
                    <a:pt x="1249" y="1968"/>
                  </a:cubicBezTo>
                  <a:cubicBezTo>
                    <a:pt x="1249" y="1837"/>
                    <a:pt x="1249" y="1837"/>
                    <a:pt x="1249" y="1837"/>
                  </a:cubicBezTo>
                  <a:cubicBezTo>
                    <a:pt x="987" y="1837"/>
                    <a:pt x="987" y="1837"/>
                    <a:pt x="987" y="1837"/>
                  </a:cubicBezTo>
                  <a:lnTo>
                    <a:pt x="987" y="1574"/>
                  </a:lnTo>
                  <a:close/>
                  <a:moveTo>
                    <a:pt x="1390" y="649"/>
                  </a:moveTo>
                  <a:cubicBezTo>
                    <a:pt x="432" y="649"/>
                    <a:pt x="432" y="649"/>
                    <a:pt x="432" y="649"/>
                  </a:cubicBezTo>
                  <a:cubicBezTo>
                    <a:pt x="432" y="649"/>
                    <a:pt x="0" y="1036"/>
                    <a:pt x="0" y="2708"/>
                  </a:cubicBezTo>
                  <a:cubicBezTo>
                    <a:pt x="3" y="2708"/>
                    <a:pt x="3" y="2708"/>
                    <a:pt x="3" y="2708"/>
                  </a:cubicBezTo>
                  <a:cubicBezTo>
                    <a:pt x="3" y="2952"/>
                    <a:pt x="3" y="2952"/>
                    <a:pt x="3" y="2952"/>
                  </a:cubicBezTo>
                  <a:cubicBezTo>
                    <a:pt x="3" y="3133"/>
                    <a:pt x="150" y="3280"/>
                    <a:pt x="331" y="3280"/>
                  </a:cubicBezTo>
                  <a:cubicBezTo>
                    <a:pt x="1512" y="3280"/>
                    <a:pt x="1512" y="3280"/>
                    <a:pt x="1512" y="3280"/>
                  </a:cubicBezTo>
                  <a:cubicBezTo>
                    <a:pt x="1693" y="3280"/>
                    <a:pt x="1839" y="3133"/>
                    <a:pt x="1839" y="2952"/>
                  </a:cubicBezTo>
                  <a:cubicBezTo>
                    <a:pt x="1839" y="2624"/>
                    <a:pt x="1839" y="2624"/>
                    <a:pt x="1839" y="2624"/>
                  </a:cubicBezTo>
                  <a:cubicBezTo>
                    <a:pt x="1839" y="2596"/>
                    <a:pt x="1835" y="2570"/>
                    <a:pt x="1829" y="2544"/>
                  </a:cubicBezTo>
                  <a:cubicBezTo>
                    <a:pt x="1801" y="1010"/>
                    <a:pt x="1390" y="649"/>
                    <a:pt x="1390" y="649"/>
                  </a:cubicBezTo>
                  <a:close/>
                  <a:moveTo>
                    <a:pt x="909" y="2419"/>
                  </a:moveTo>
                  <a:cubicBezTo>
                    <a:pt x="617" y="2419"/>
                    <a:pt x="380" y="2182"/>
                    <a:pt x="380" y="1890"/>
                  </a:cubicBezTo>
                  <a:cubicBezTo>
                    <a:pt x="380" y="1598"/>
                    <a:pt x="617" y="1362"/>
                    <a:pt x="909" y="1362"/>
                  </a:cubicBezTo>
                  <a:cubicBezTo>
                    <a:pt x="1201" y="1362"/>
                    <a:pt x="1438" y="1598"/>
                    <a:pt x="1438" y="1890"/>
                  </a:cubicBezTo>
                  <a:cubicBezTo>
                    <a:pt x="1438" y="2182"/>
                    <a:pt x="1201" y="2419"/>
                    <a:pt x="909" y="2419"/>
                  </a:cubicBezTo>
                  <a:close/>
                  <a:moveTo>
                    <a:pt x="2367" y="377"/>
                  </a:moveTo>
                  <a:cubicBezTo>
                    <a:pt x="2118" y="377"/>
                    <a:pt x="1894" y="737"/>
                    <a:pt x="1894" y="1156"/>
                  </a:cubicBezTo>
                  <a:cubicBezTo>
                    <a:pt x="1894" y="1457"/>
                    <a:pt x="2020" y="1714"/>
                    <a:pt x="2170" y="1837"/>
                  </a:cubicBezTo>
                  <a:cubicBezTo>
                    <a:pt x="2165" y="2870"/>
                    <a:pt x="2165" y="2870"/>
                    <a:pt x="2165" y="2870"/>
                  </a:cubicBezTo>
                  <a:cubicBezTo>
                    <a:pt x="2165" y="2967"/>
                    <a:pt x="2255" y="3047"/>
                    <a:pt x="2353" y="3047"/>
                  </a:cubicBezTo>
                  <a:cubicBezTo>
                    <a:pt x="2450" y="3047"/>
                    <a:pt x="2561" y="2967"/>
                    <a:pt x="2561" y="2870"/>
                  </a:cubicBezTo>
                  <a:cubicBezTo>
                    <a:pt x="2561" y="1826"/>
                    <a:pt x="2561" y="1826"/>
                    <a:pt x="2561" y="1826"/>
                  </a:cubicBezTo>
                  <a:cubicBezTo>
                    <a:pt x="2694" y="1693"/>
                    <a:pt x="2823" y="1436"/>
                    <a:pt x="2823" y="1156"/>
                  </a:cubicBezTo>
                  <a:cubicBezTo>
                    <a:pt x="2823" y="737"/>
                    <a:pt x="2616" y="377"/>
                    <a:pt x="2367" y="377"/>
                  </a:cubicBezTo>
                  <a:close/>
                </a:path>
              </a:pathLst>
            </a:custGeom>
            <a:solidFill>
              <a:srgbClr val="7F7F7F"/>
            </a:solidFill>
            <a:ln>
              <a:noFill/>
            </a:ln>
          </p:spPr>
          <p:txBody>
            <a:bodyPr anchorCtr="1"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309" name="Google Shape;309;p9"/>
          <p:cNvGrpSpPr/>
          <p:nvPr/>
        </p:nvGrpSpPr>
        <p:grpSpPr>
          <a:xfrm>
            <a:off x="3542519" y="3232589"/>
            <a:ext cx="1713510" cy="1687807"/>
            <a:chOff x="3542519" y="3232589"/>
            <a:chExt cx="1713510" cy="1687807"/>
          </a:xfrm>
        </p:grpSpPr>
        <p:sp>
          <p:nvSpPr>
            <p:cNvPr id="310" name="Google Shape;310;p9"/>
            <p:cNvSpPr/>
            <p:nvPr/>
          </p:nvSpPr>
          <p:spPr>
            <a:xfrm>
              <a:off x="3542519" y="3232589"/>
              <a:ext cx="1713510" cy="1687807"/>
            </a:xfrm>
            <a:custGeom>
              <a:rect b="b" l="l" r="r" t="t"/>
              <a:pathLst>
                <a:path extrusionOk="0" h="2406492" w="2443615">
                  <a:moveTo>
                    <a:pt x="1221807" y="443178"/>
                  </a:moveTo>
                  <a:cubicBezTo>
                    <a:pt x="791117" y="443178"/>
                    <a:pt x="441973" y="792322"/>
                    <a:pt x="441973" y="1223012"/>
                  </a:cubicBezTo>
                  <a:cubicBezTo>
                    <a:pt x="441973" y="1653702"/>
                    <a:pt x="791117" y="2002846"/>
                    <a:pt x="1221807" y="2002846"/>
                  </a:cubicBezTo>
                  <a:cubicBezTo>
                    <a:pt x="1652497" y="2002846"/>
                    <a:pt x="2001641" y="1653702"/>
                    <a:pt x="2001641" y="1223012"/>
                  </a:cubicBezTo>
                  <a:cubicBezTo>
                    <a:pt x="2001641" y="792322"/>
                    <a:pt x="1652497" y="443178"/>
                    <a:pt x="1221807" y="443178"/>
                  </a:cubicBezTo>
                  <a:close/>
                  <a:moveTo>
                    <a:pt x="1121747" y="0"/>
                  </a:moveTo>
                  <a:lnTo>
                    <a:pt x="1321868" y="0"/>
                  </a:lnTo>
                  <a:lnTo>
                    <a:pt x="1365362" y="246702"/>
                  </a:lnTo>
                  <a:cubicBezTo>
                    <a:pt x="1497994" y="266203"/>
                    <a:pt x="1625261" y="312525"/>
                    <a:pt x="1739400" y="382840"/>
                  </a:cubicBezTo>
                  <a:lnTo>
                    <a:pt x="1931295" y="221813"/>
                  </a:lnTo>
                  <a:lnTo>
                    <a:pt x="2084596" y="350449"/>
                  </a:lnTo>
                  <a:lnTo>
                    <a:pt x="1959337" y="567390"/>
                  </a:lnTo>
                  <a:cubicBezTo>
                    <a:pt x="2048403" y="667584"/>
                    <a:pt x="2116120" y="784874"/>
                    <a:pt x="2158357" y="912104"/>
                  </a:cubicBezTo>
                  <a:lnTo>
                    <a:pt x="2408865" y="912098"/>
                  </a:lnTo>
                  <a:lnTo>
                    <a:pt x="2443615" y="1109179"/>
                  </a:lnTo>
                  <a:lnTo>
                    <a:pt x="2208214" y="1194851"/>
                  </a:lnTo>
                  <a:cubicBezTo>
                    <a:pt x="2212040" y="1328854"/>
                    <a:pt x="2188522" y="1462233"/>
                    <a:pt x="2139095" y="1586846"/>
                  </a:cubicBezTo>
                  <a:lnTo>
                    <a:pt x="2330998" y="1747864"/>
                  </a:lnTo>
                  <a:lnTo>
                    <a:pt x="2230938" y="1921175"/>
                  </a:lnTo>
                  <a:lnTo>
                    <a:pt x="1995541" y="1835490"/>
                  </a:lnTo>
                  <a:cubicBezTo>
                    <a:pt x="1912336" y="1940602"/>
                    <a:pt x="1808586" y="2027658"/>
                    <a:pt x="1690623" y="2091346"/>
                  </a:cubicBezTo>
                  <a:lnTo>
                    <a:pt x="1734130" y="2338046"/>
                  </a:lnTo>
                  <a:lnTo>
                    <a:pt x="1546077" y="2406492"/>
                  </a:lnTo>
                  <a:lnTo>
                    <a:pt x="1420828" y="2189544"/>
                  </a:lnTo>
                  <a:cubicBezTo>
                    <a:pt x="1289525" y="2216580"/>
                    <a:pt x="1154089" y="2216580"/>
                    <a:pt x="1022786" y="2189544"/>
                  </a:cubicBezTo>
                  <a:lnTo>
                    <a:pt x="897539" y="2406492"/>
                  </a:lnTo>
                  <a:lnTo>
                    <a:pt x="709486" y="2338046"/>
                  </a:lnTo>
                  <a:lnTo>
                    <a:pt x="752993" y="2091346"/>
                  </a:lnTo>
                  <a:cubicBezTo>
                    <a:pt x="635030" y="2027658"/>
                    <a:pt x="531280" y="1940601"/>
                    <a:pt x="448076" y="1835490"/>
                  </a:cubicBezTo>
                  <a:lnTo>
                    <a:pt x="212678" y="1921175"/>
                  </a:lnTo>
                  <a:lnTo>
                    <a:pt x="112617" y="1747864"/>
                  </a:lnTo>
                  <a:lnTo>
                    <a:pt x="304520" y="1586846"/>
                  </a:lnTo>
                  <a:cubicBezTo>
                    <a:pt x="255094" y="1462233"/>
                    <a:pt x="231575" y="1328854"/>
                    <a:pt x="235401" y="1194851"/>
                  </a:cubicBezTo>
                  <a:lnTo>
                    <a:pt x="0" y="1109179"/>
                  </a:lnTo>
                  <a:lnTo>
                    <a:pt x="34750" y="912098"/>
                  </a:lnTo>
                  <a:lnTo>
                    <a:pt x="285257" y="912104"/>
                  </a:lnTo>
                  <a:cubicBezTo>
                    <a:pt x="327494" y="784874"/>
                    <a:pt x="395211" y="667583"/>
                    <a:pt x="484278" y="567390"/>
                  </a:cubicBezTo>
                  <a:lnTo>
                    <a:pt x="359019" y="350449"/>
                  </a:lnTo>
                  <a:lnTo>
                    <a:pt x="512321" y="221813"/>
                  </a:lnTo>
                  <a:lnTo>
                    <a:pt x="704216" y="382840"/>
                  </a:lnTo>
                  <a:cubicBezTo>
                    <a:pt x="818353" y="312525"/>
                    <a:pt x="945621" y="266204"/>
                    <a:pt x="1078253" y="246702"/>
                  </a:cubicBezTo>
                  <a:lnTo>
                    <a:pt x="1121747" y="0"/>
                  </a:lnTo>
                  <a:close/>
                </a:path>
              </a:pathLst>
            </a:custGeom>
            <a:solidFill>
              <a:srgbClr val="7F7F7F"/>
            </a:solidFill>
            <a:ln>
              <a:noFill/>
            </a:ln>
          </p:spPr>
          <p:txBody>
            <a:bodyPr anchorCtr="0" anchor="ctr" bIns="614725" lIns="501425" spcFirstLastPara="1" rIns="501425" wrap="square" tIns="57565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1" name="Google Shape;311;p9"/>
            <p:cNvSpPr/>
            <p:nvPr/>
          </p:nvSpPr>
          <p:spPr>
            <a:xfrm>
              <a:off x="4081550" y="3854785"/>
              <a:ext cx="478923" cy="479769"/>
            </a:xfrm>
            <a:custGeom>
              <a:rect b="b" l="l" r="r" t="t"/>
              <a:pathLst>
                <a:path extrusionOk="0" h="3567" w="3561">
                  <a:moveTo>
                    <a:pt x="2959" y="1166"/>
                  </a:moveTo>
                  <a:cubicBezTo>
                    <a:pt x="3349" y="980"/>
                    <a:pt x="3349" y="980"/>
                    <a:pt x="3349" y="980"/>
                  </a:cubicBezTo>
                  <a:cubicBezTo>
                    <a:pt x="3561" y="768"/>
                    <a:pt x="3561" y="424"/>
                    <a:pt x="3349" y="212"/>
                  </a:cubicBezTo>
                  <a:cubicBezTo>
                    <a:pt x="3137" y="0"/>
                    <a:pt x="2793" y="0"/>
                    <a:pt x="2581" y="212"/>
                  </a:cubicBezTo>
                  <a:cubicBezTo>
                    <a:pt x="2406" y="613"/>
                    <a:pt x="2406" y="613"/>
                    <a:pt x="2406" y="613"/>
                  </a:cubicBezTo>
                  <a:cubicBezTo>
                    <a:pt x="2005" y="213"/>
                    <a:pt x="2005" y="213"/>
                    <a:pt x="2005" y="213"/>
                  </a:cubicBezTo>
                  <a:cubicBezTo>
                    <a:pt x="2005" y="213"/>
                    <a:pt x="1908" y="118"/>
                    <a:pt x="1816" y="211"/>
                  </a:cubicBezTo>
                  <a:cubicBezTo>
                    <a:pt x="1714" y="311"/>
                    <a:pt x="1714" y="311"/>
                    <a:pt x="1714" y="311"/>
                  </a:cubicBezTo>
                  <a:cubicBezTo>
                    <a:pt x="1714" y="311"/>
                    <a:pt x="1640" y="421"/>
                    <a:pt x="1720" y="501"/>
                  </a:cubicBezTo>
                  <a:cubicBezTo>
                    <a:pt x="2102" y="883"/>
                    <a:pt x="2102" y="883"/>
                    <a:pt x="2102" y="883"/>
                  </a:cubicBezTo>
                  <a:cubicBezTo>
                    <a:pt x="300" y="2685"/>
                    <a:pt x="300" y="2685"/>
                    <a:pt x="300" y="2685"/>
                  </a:cubicBezTo>
                  <a:cubicBezTo>
                    <a:pt x="300" y="2685"/>
                    <a:pt x="288" y="2750"/>
                    <a:pt x="336" y="2854"/>
                  </a:cubicBezTo>
                  <a:cubicBezTo>
                    <a:pt x="205" y="2986"/>
                    <a:pt x="205" y="2986"/>
                    <a:pt x="205" y="2986"/>
                  </a:cubicBezTo>
                  <a:cubicBezTo>
                    <a:pt x="205" y="2986"/>
                    <a:pt x="0" y="3171"/>
                    <a:pt x="192" y="3363"/>
                  </a:cubicBezTo>
                  <a:cubicBezTo>
                    <a:pt x="192" y="3363"/>
                    <a:pt x="384" y="3567"/>
                    <a:pt x="585" y="3366"/>
                  </a:cubicBezTo>
                  <a:cubicBezTo>
                    <a:pt x="719" y="3217"/>
                    <a:pt x="719" y="3217"/>
                    <a:pt x="719" y="3217"/>
                  </a:cubicBezTo>
                  <a:cubicBezTo>
                    <a:pt x="761" y="3234"/>
                    <a:pt x="811" y="3251"/>
                    <a:pt x="870" y="3267"/>
                  </a:cubicBezTo>
                  <a:cubicBezTo>
                    <a:pt x="2677" y="1460"/>
                    <a:pt x="2677" y="1460"/>
                    <a:pt x="2677" y="1460"/>
                  </a:cubicBezTo>
                  <a:cubicBezTo>
                    <a:pt x="3059" y="1842"/>
                    <a:pt x="3059" y="1842"/>
                    <a:pt x="3059" y="1842"/>
                  </a:cubicBezTo>
                  <a:cubicBezTo>
                    <a:pt x="3059" y="1842"/>
                    <a:pt x="3160" y="1934"/>
                    <a:pt x="3248" y="1846"/>
                  </a:cubicBezTo>
                  <a:cubicBezTo>
                    <a:pt x="3349" y="1747"/>
                    <a:pt x="3349" y="1747"/>
                    <a:pt x="3349" y="1747"/>
                  </a:cubicBezTo>
                  <a:cubicBezTo>
                    <a:pt x="3349" y="1747"/>
                    <a:pt x="3440" y="1648"/>
                    <a:pt x="3350" y="1558"/>
                  </a:cubicBezTo>
                  <a:lnTo>
                    <a:pt x="2959" y="1166"/>
                  </a:lnTo>
                  <a:close/>
                  <a:moveTo>
                    <a:pt x="486" y="3267"/>
                  </a:moveTo>
                  <a:cubicBezTo>
                    <a:pt x="390" y="3363"/>
                    <a:pt x="294" y="3261"/>
                    <a:pt x="294" y="3261"/>
                  </a:cubicBezTo>
                  <a:cubicBezTo>
                    <a:pt x="198" y="3165"/>
                    <a:pt x="287" y="3074"/>
                    <a:pt x="287" y="3074"/>
                  </a:cubicBezTo>
                  <a:cubicBezTo>
                    <a:pt x="392" y="2969"/>
                    <a:pt x="392" y="2969"/>
                    <a:pt x="392" y="2969"/>
                  </a:cubicBezTo>
                  <a:cubicBezTo>
                    <a:pt x="392" y="2969"/>
                    <a:pt x="442" y="3036"/>
                    <a:pt x="483" y="3078"/>
                  </a:cubicBezTo>
                  <a:cubicBezTo>
                    <a:pt x="483" y="3078"/>
                    <a:pt x="506" y="3109"/>
                    <a:pt x="587" y="3158"/>
                  </a:cubicBezTo>
                  <a:lnTo>
                    <a:pt x="486" y="3267"/>
                  </a:lnTo>
                  <a:close/>
                  <a:moveTo>
                    <a:pt x="966" y="2979"/>
                  </a:moveTo>
                  <a:cubicBezTo>
                    <a:pt x="794" y="3151"/>
                    <a:pt x="739" y="3136"/>
                    <a:pt x="582" y="2979"/>
                  </a:cubicBezTo>
                  <a:cubicBezTo>
                    <a:pt x="434" y="2831"/>
                    <a:pt x="416" y="2761"/>
                    <a:pt x="582" y="2595"/>
                  </a:cubicBezTo>
                  <a:cubicBezTo>
                    <a:pt x="2197" y="980"/>
                    <a:pt x="2197" y="980"/>
                    <a:pt x="2197" y="980"/>
                  </a:cubicBezTo>
                  <a:cubicBezTo>
                    <a:pt x="2581" y="1364"/>
                    <a:pt x="2581" y="1364"/>
                    <a:pt x="2581" y="1364"/>
                  </a:cubicBezTo>
                  <a:lnTo>
                    <a:pt x="966" y="2979"/>
                  </a:lnTo>
                  <a:close/>
                </a:path>
              </a:pathLst>
            </a:custGeom>
            <a:solidFill>
              <a:srgbClr val="7F7F7F"/>
            </a:solidFill>
            <a:ln>
              <a:noFill/>
            </a:ln>
          </p:spPr>
          <p:txBody>
            <a:bodyPr anchorCtr="1"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312" name="Google Shape;312;p9"/>
          <p:cNvGrpSpPr/>
          <p:nvPr/>
        </p:nvGrpSpPr>
        <p:grpSpPr>
          <a:xfrm>
            <a:off x="7902807" y="2406863"/>
            <a:ext cx="1713510" cy="1687807"/>
            <a:chOff x="7902807" y="2406863"/>
            <a:chExt cx="1713510" cy="1687807"/>
          </a:xfrm>
        </p:grpSpPr>
        <p:sp>
          <p:nvSpPr>
            <p:cNvPr id="313" name="Google Shape;313;p9"/>
            <p:cNvSpPr/>
            <p:nvPr/>
          </p:nvSpPr>
          <p:spPr>
            <a:xfrm>
              <a:off x="7902807" y="2406863"/>
              <a:ext cx="1713510" cy="1687807"/>
            </a:xfrm>
            <a:custGeom>
              <a:rect b="b" l="l" r="r" t="t"/>
              <a:pathLst>
                <a:path extrusionOk="0" h="2406492" w="2443615">
                  <a:moveTo>
                    <a:pt x="1221807" y="443178"/>
                  </a:moveTo>
                  <a:cubicBezTo>
                    <a:pt x="791117" y="443178"/>
                    <a:pt x="441973" y="792322"/>
                    <a:pt x="441973" y="1223012"/>
                  </a:cubicBezTo>
                  <a:cubicBezTo>
                    <a:pt x="441973" y="1653702"/>
                    <a:pt x="791117" y="2002846"/>
                    <a:pt x="1221807" y="2002846"/>
                  </a:cubicBezTo>
                  <a:cubicBezTo>
                    <a:pt x="1652497" y="2002846"/>
                    <a:pt x="2001641" y="1653702"/>
                    <a:pt x="2001641" y="1223012"/>
                  </a:cubicBezTo>
                  <a:cubicBezTo>
                    <a:pt x="2001641" y="792322"/>
                    <a:pt x="1652497" y="443178"/>
                    <a:pt x="1221807" y="443178"/>
                  </a:cubicBezTo>
                  <a:close/>
                  <a:moveTo>
                    <a:pt x="1121747" y="0"/>
                  </a:moveTo>
                  <a:lnTo>
                    <a:pt x="1321868" y="0"/>
                  </a:lnTo>
                  <a:lnTo>
                    <a:pt x="1365362" y="246702"/>
                  </a:lnTo>
                  <a:cubicBezTo>
                    <a:pt x="1497994" y="266203"/>
                    <a:pt x="1625261" y="312525"/>
                    <a:pt x="1739400" y="382840"/>
                  </a:cubicBezTo>
                  <a:lnTo>
                    <a:pt x="1931295" y="221813"/>
                  </a:lnTo>
                  <a:lnTo>
                    <a:pt x="2084596" y="350449"/>
                  </a:lnTo>
                  <a:lnTo>
                    <a:pt x="1959337" y="567390"/>
                  </a:lnTo>
                  <a:cubicBezTo>
                    <a:pt x="2048403" y="667584"/>
                    <a:pt x="2116120" y="784874"/>
                    <a:pt x="2158357" y="912104"/>
                  </a:cubicBezTo>
                  <a:lnTo>
                    <a:pt x="2408865" y="912098"/>
                  </a:lnTo>
                  <a:lnTo>
                    <a:pt x="2443615" y="1109179"/>
                  </a:lnTo>
                  <a:lnTo>
                    <a:pt x="2208214" y="1194851"/>
                  </a:lnTo>
                  <a:cubicBezTo>
                    <a:pt x="2212040" y="1328854"/>
                    <a:pt x="2188522" y="1462233"/>
                    <a:pt x="2139095" y="1586846"/>
                  </a:cubicBezTo>
                  <a:lnTo>
                    <a:pt x="2330998" y="1747864"/>
                  </a:lnTo>
                  <a:lnTo>
                    <a:pt x="2230938" y="1921175"/>
                  </a:lnTo>
                  <a:lnTo>
                    <a:pt x="1995541" y="1835490"/>
                  </a:lnTo>
                  <a:cubicBezTo>
                    <a:pt x="1912336" y="1940602"/>
                    <a:pt x="1808586" y="2027658"/>
                    <a:pt x="1690623" y="2091346"/>
                  </a:cubicBezTo>
                  <a:lnTo>
                    <a:pt x="1734130" y="2338046"/>
                  </a:lnTo>
                  <a:lnTo>
                    <a:pt x="1546077" y="2406492"/>
                  </a:lnTo>
                  <a:lnTo>
                    <a:pt x="1420828" y="2189544"/>
                  </a:lnTo>
                  <a:cubicBezTo>
                    <a:pt x="1289525" y="2216580"/>
                    <a:pt x="1154089" y="2216580"/>
                    <a:pt x="1022786" y="2189544"/>
                  </a:cubicBezTo>
                  <a:lnTo>
                    <a:pt x="897539" y="2406492"/>
                  </a:lnTo>
                  <a:lnTo>
                    <a:pt x="709486" y="2338046"/>
                  </a:lnTo>
                  <a:lnTo>
                    <a:pt x="752993" y="2091346"/>
                  </a:lnTo>
                  <a:cubicBezTo>
                    <a:pt x="635030" y="2027658"/>
                    <a:pt x="531280" y="1940601"/>
                    <a:pt x="448076" y="1835490"/>
                  </a:cubicBezTo>
                  <a:lnTo>
                    <a:pt x="212678" y="1921175"/>
                  </a:lnTo>
                  <a:lnTo>
                    <a:pt x="112617" y="1747864"/>
                  </a:lnTo>
                  <a:lnTo>
                    <a:pt x="304520" y="1586846"/>
                  </a:lnTo>
                  <a:cubicBezTo>
                    <a:pt x="255094" y="1462233"/>
                    <a:pt x="231575" y="1328854"/>
                    <a:pt x="235401" y="1194851"/>
                  </a:cubicBezTo>
                  <a:lnTo>
                    <a:pt x="0" y="1109179"/>
                  </a:lnTo>
                  <a:lnTo>
                    <a:pt x="34750" y="912098"/>
                  </a:lnTo>
                  <a:lnTo>
                    <a:pt x="285257" y="912104"/>
                  </a:lnTo>
                  <a:cubicBezTo>
                    <a:pt x="327494" y="784874"/>
                    <a:pt x="395211" y="667583"/>
                    <a:pt x="484278" y="567390"/>
                  </a:cubicBezTo>
                  <a:lnTo>
                    <a:pt x="359019" y="350449"/>
                  </a:lnTo>
                  <a:lnTo>
                    <a:pt x="512321" y="221813"/>
                  </a:lnTo>
                  <a:lnTo>
                    <a:pt x="704216" y="382840"/>
                  </a:lnTo>
                  <a:cubicBezTo>
                    <a:pt x="818353" y="312525"/>
                    <a:pt x="945621" y="266204"/>
                    <a:pt x="1078253" y="246702"/>
                  </a:cubicBezTo>
                  <a:lnTo>
                    <a:pt x="1121747" y="0"/>
                  </a:lnTo>
                  <a:close/>
                </a:path>
              </a:pathLst>
            </a:custGeom>
            <a:solidFill>
              <a:srgbClr val="002060"/>
            </a:solidFill>
            <a:ln>
              <a:noFill/>
            </a:ln>
          </p:spPr>
          <p:txBody>
            <a:bodyPr anchorCtr="0" anchor="ctr" bIns="614725" lIns="501425" spcFirstLastPara="1" rIns="501425" wrap="square" tIns="57565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4" name="Google Shape;314;p9"/>
            <p:cNvSpPr/>
            <p:nvPr/>
          </p:nvSpPr>
          <p:spPr>
            <a:xfrm>
              <a:off x="8490399" y="3005519"/>
              <a:ext cx="447615" cy="507692"/>
            </a:xfrm>
            <a:custGeom>
              <a:rect b="b" l="l" r="r" t="t"/>
              <a:pathLst>
                <a:path extrusionOk="0" h="2528888" w="2230438">
                  <a:moveTo>
                    <a:pt x="478582" y="1344613"/>
                  </a:moveTo>
                  <a:lnTo>
                    <a:pt x="478582" y="1569195"/>
                  </a:lnTo>
                  <a:lnTo>
                    <a:pt x="254000" y="1569195"/>
                  </a:lnTo>
                  <a:lnTo>
                    <a:pt x="254000" y="1806148"/>
                  </a:lnTo>
                  <a:lnTo>
                    <a:pt x="478582" y="1806148"/>
                  </a:lnTo>
                  <a:lnTo>
                    <a:pt x="478582" y="2030413"/>
                  </a:lnTo>
                  <a:lnTo>
                    <a:pt x="715535" y="2030413"/>
                  </a:lnTo>
                  <a:lnTo>
                    <a:pt x="715535" y="1806148"/>
                  </a:lnTo>
                  <a:lnTo>
                    <a:pt x="939800" y="1806148"/>
                  </a:lnTo>
                  <a:lnTo>
                    <a:pt x="939800" y="1569195"/>
                  </a:lnTo>
                  <a:lnTo>
                    <a:pt x="715535" y="1569195"/>
                  </a:lnTo>
                  <a:lnTo>
                    <a:pt x="715535" y="1344613"/>
                  </a:lnTo>
                  <a:lnTo>
                    <a:pt x="478582" y="1344613"/>
                  </a:lnTo>
                  <a:close/>
                  <a:moveTo>
                    <a:pt x="250825" y="455613"/>
                  </a:moveTo>
                  <a:lnTo>
                    <a:pt x="942975" y="455613"/>
                  </a:lnTo>
                  <a:lnTo>
                    <a:pt x="942975" y="661988"/>
                  </a:lnTo>
                  <a:lnTo>
                    <a:pt x="834390" y="661988"/>
                  </a:lnTo>
                  <a:lnTo>
                    <a:pt x="834390" y="829406"/>
                  </a:lnTo>
                  <a:lnTo>
                    <a:pt x="1089343" y="829406"/>
                  </a:lnTo>
                  <a:lnTo>
                    <a:pt x="1096010" y="829406"/>
                  </a:lnTo>
                  <a:lnTo>
                    <a:pt x="1102678" y="830042"/>
                  </a:lnTo>
                  <a:lnTo>
                    <a:pt x="1109028" y="830677"/>
                  </a:lnTo>
                  <a:lnTo>
                    <a:pt x="1115695" y="831947"/>
                  </a:lnTo>
                  <a:lnTo>
                    <a:pt x="1121728" y="833218"/>
                  </a:lnTo>
                  <a:lnTo>
                    <a:pt x="1127760" y="835124"/>
                  </a:lnTo>
                  <a:lnTo>
                    <a:pt x="1134110" y="837348"/>
                  </a:lnTo>
                  <a:lnTo>
                    <a:pt x="1139825" y="839254"/>
                  </a:lnTo>
                  <a:lnTo>
                    <a:pt x="1145540" y="841795"/>
                  </a:lnTo>
                  <a:lnTo>
                    <a:pt x="1151255" y="844654"/>
                  </a:lnTo>
                  <a:lnTo>
                    <a:pt x="1156653" y="848148"/>
                  </a:lnTo>
                  <a:lnTo>
                    <a:pt x="1162050" y="851325"/>
                  </a:lnTo>
                  <a:lnTo>
                    <a:pt x="1167130" y="854819"/>
                  </a:lnTo>
                  <a:lnTo>
                    <a:pt x="1172210" y="858631"/>
                  </a:lnTo>
                  <a:lnTo>
                    <a:pt x="1176655" y="863078"/>
                  </a:lnTo>
                  <a:lnTo>
                    <a:pt x="1181100" y="867208"/>
                  </a:lnTo>
                  <a:lnTo>
                    <a:pt x="1185545" y="871655"/>
                  </a:lnTo>
                  <a:lnTo>
                    <a:pt x="1189673" y="876420"/>
                  </a:lnTo>
                  <a:lnTo>
                    <a:pt x="1193165" y="881502"/>
                  </a:lnTo>
                  <a:lnTo>
                    <a:pt x="1196975" y="886585"/>
                  </a:lnTo>
                  <a:lnTo>
                    <a:pt x="1200468" y="891985"/>
                  </a:lnTo>
                  <a:lnTo>
                    <a:pt x="1203325" y="897385"/>
                  </a:lnTo>
                  <a:lnTo>
                    <a:pt x="1206183" y="902786"/>
                  </a:lnTo>
                  <a:lnTo>
                    <a:pt x="1209040" y="908504"/>
                  </a:lnTo>
                  <a:lnTo>
                    <a:pt x="1211263" y="914539"/>
                  </a:lnTo>
                  <a:lnTo>
                    <a:pt x="1213485" y="920257"/>
                  </a:lnTo>
                  <a:lnTo>
                    <a:pt x="1215390" y="926928"/>
                  </a:lnTo>
                  <a:lnTo>
                    <a:pt x="1216660" y="932963"/>
                  </a:lnTo>
                  <a:lnTo>
                    <a:pt x="1217613" y="939317"/>
                  </a:lnTo>
                  <a:lnTo>
                    <a:pt x="1218565" y="945987"/>
                  </a:lnTo>
                  <a:lnTo>
                    <a:pt x="1219200" y="952341"/>
                  </a:lnTo>
                  <a:lnTo>
                    <a:pt x="1219200" y="959012"/>
                  </a:lnTo>
                  <a:lnTo>
                    <a:pt x="1219200" y="1652588"/>
                  </a:lnTo>
                  <a:lnTo>
                    <a:pt x="2230438" y="1652588"/>
                  </a:lnTo>
                  <a:lnTo>
                    <a:pt x="2230438" y="1941874"/>
                  </a:lnTo>
                  <a:lnTo>
                    <a:pt x="2230438" y="1948222"/>
                  </a:lnTo>
                  <a:lnTo>
                    <a:pt x="2229803" y="1955205"/>
                  </a:lnTo>
                  <a:lnTo>
                    <a:pt x="2228851" y="1961553"/>
                  </a:lnTo>
                  <a:lnTo>
                    <a:pt x="2227898" y="1968218"/>
                  </a:lnTo>
                  <a:lnTo>
                    <a:pt x="2226628" y="1974248"/>
                  </a:lnTo>
                  <a:lnTo>
                    <a:pt x="2224723" y="1980279"/>
                  </a:lnTo>
                  <a:lnTo>
                    <a:pt x="2222501" y="1986309"/>
                  </a:lnTo>
                  <a:lnTo>
                    <a:pt x="2220278" y="1992022"/>
                  </a:lnTo>
                  <a:lnTo>
                    <a:pt x="2217738" y="1998053"/>
                  </a:lnTo>
                  <a:lnTo>
                    <a:pt x="2214881" y="2003766"/>
                  </a:lnTo>
                  <a:lnTo>
                    <a:pt x="2211706" y="2009162"/>
                  </a:lnTo>
                  <a:lnTo>
                    <a:pt x="2208531" y="2014557"/>
                  </a:lnTo>
                  <a:lnTo>
                    <a:pt x="2204403" y="2019318"/>
                  </a:lnTo>
                  <a:lnTo>
                    <a:pt x="2200911" y="2024397"/>
                  </a:lnTo>
                  <a:lnTo>
                    <a:pt x="2196783" y="2029157"/>
                  </a:lnTo>
                  <a:lnTo>
                    <a:pt x="2192338" y="2033601"/>
                  </a:lnTo>
                  <a:lnTo>
                    <a:pt x="2187893" y="2037727"/>
                  </a:lnTo>
                  <a:lnTo>
                    <a:pt x="2183448" y="2042171"/>
                  </a:lnTo>
                  <a:lnTo>
                    <a:pt x="2178368" y="2045662"/>
                  </a:lnTo>
                  <a:lnTo>
                    <a:pt x="2173288" y="2049153"/>
                  </a:lnTo>
                  <a:lnTo>
                    <a:pt x="2167891" y="2052962"/>
                  </a:lnTo>
                  <a:lnTo>
                    <a:pt x="2162493" y="2055819"/>
                  </a:lnTo>
                  <a:lnTo>
                    <a:pt x="2157096" y="2058675"/>
                  </a:lnTo>
                  <a:lnTo>
                    <a:pt x="2151381" y="2061532"/>
                  </a:lnTo>
                  <a:lnTo>
                    <a:pt x="2145348" y="2063753"/>
                  </a:lnTo>
                  <a:lnTo>
                    <a:pt x="2138998" y="2065975"/>
                  </a:lnTo>
                  <a:lnTo>
                    <a:pt x="2132966" y="2067562"/>
                  </a:lnTo>
                  <a:lnTo>
                    <a:pt x="2126933" y="2069149"/>
                  </a:lnTo>
                  <a:lnTo>
                    <a:pt x="2120266" y="2070101"/>
                  </a:lnTo>
                  <a:lnTo>
                    <a:pt x="2113916" y="2070736"/>
                  </a:lnTo>
                  <a:lnTo>
                    <a:pt x="2107566" y="2071688"/>
                  </a:lnTo>
                  <a:lnTo>
                    <a:pt x="2100581" y="2071688"/>
                  </a:lnTo>
                  <a:lnTo>
                    <a:pt x="1219200" y="2071688"/>
                  </a:lnTo>
                  <a:lnTo>
                    <a:pt x="1219200" y="2398965"/>
                  </a:lnTo>
                  <a:lnTo>
                    <a:pt x="1219200" y="2405318"/>
                  </a:lnTo>
                  <a:lnTo>
                    <a:pt x="1218565" y="2412307"/>
                  </a:lnTo>
                  <a:lnTo>
                    <a:pt x="1217613" y="2418660"/>
                  </a:lnTo>
                  <a:lnTo>
                    <a:pt x="1216660" y="2424696"/>
                  </a:lnTo>
                  <a:lnTo>
                    <a:pt x="1215390" y="2431367"/>
                  </a:lnTo>
                  <a:lnTo>
                    <a:pt x="1213485" y="2437402"/>
                  </a:lnTo>
                  <a:lnTo>
                    <a:pt x="1211263" y="2443438"/>
                  </a:lnTo>
                  <a:lnTo>
                    <a:pt x="1209040" y="2449155"/>
                  </a:lnTo>
                  <a:lnTo>
                    <a:pt x="1206183" y="2455191"/>
                  </a:lnTo>
                  <a:lnTo>
                    <a:pt x="1203325" y="2460909"/>
                  </a:lnTo>
                  <a:lnTo>
                    <a:pt x="1200468" y="2466309"/>
                  </a:lnTo>
                  <a:lnTo>
                    <a:pt x="1196975" y="2471709"/>
                  </a:lnTo>
                  <a:lnTo>
                    <a:pt x="1193165" y="2476792"/>
                  </a:lnTo>
                  <a:lnTo>
                    <a:pt x="1189673" y="2481239"/>
                  </a:lnTo>
                  <a:lnTo>
                    <a:pt x="1185545" y="2486004"/>
                  </a:lnTo>
                  <a:lnTo>
                    <a:pt x="1181100" y="2490769"/>
                  </a:lnTo>
                  <a:lnTo>
                    <a:pt x="1176655" y="2494899"/>
                  </a:lnTo>
                  <a:lnTo>
                    <a:pt x="1172210" y="2499028"/>
                  </a:lnTo>
                  <a:lnTo>
                    <a:pt x="1167130" y="2502840"/>
                  </a:lnTo>
                  <a:lnTo>
                    <a:pt x="1162050" y="2506652"/>
                  </a:lnTo>
                  <a:lnTo>
                    <a:pt x="1156653" y="2509829"/>
                  </a:lnTo>
                  <a:lnTo>
                    <a:pt x="1151255" y="2513005"/>
                  </a:lnTo>
                  <a:lnTo>
                    <a:pt x="1145540" y="2515864"/>
                  </a:lnTo>
                  <a:lnTo>
                    <a:pt x="1139825" y="2518405"/>
                  </a:lnTo>
                  <a:lnTo>
                    <a:pt x="1134110" y="2520947"/>
                  </a:lnTo>
                  <a:lnTo>
                    <a:pt x="1127760" y="2523170"/>
                  </a:lnTo>
                  <a:lnTo>
                    <a:pt x="1121728" y="2524441"/>
                  </a:lnTo>
                  <a:lnTo>
                    <a:pt x="1115695" y="2526029"/>
                  </a:lnTo>
                  <a:lnTo>
                    <a:pt x="1109028" y="2527300"/>
                  </a:lnTo>
                  <a:lnTo>
                    <a:pt x="1102678" y="2528253"/>
                  </a:lnTo>
                  <a:lnTo>
                    <a:pt x="1096010" y="2528571"/>
                  </a:lnTo>
                  <a:lnTo>
                    <a:pt x="1089343" y="2528888"/>
                  </a:lnTo>
                  <a:lnTo>
                    <a:pt x="129540" y="2528888"/>
                  </a:lnTo>
                  <a:lnTo>
                    <a:pt x="123190" y="2528571"/>
                  </a:lnTo>
                  <a:lnTo>
                    <a:pt x="116523" y="2528253"/>
                  </a:lnTo>
                  <a:lnTo>
                    <a:pt x="109855" y="2527300"/>
                  </a:lnTo>
                  <a:lnTo>
                    <a:pt x="103823" y="2526029"/>
                  </a:lnTo>
                  <a:lnTo>
                    <a:pt x="97155" y="2524441"/>
                  </a:lnTo>
                  <a:lnTo>
                    <a:pt x="91123" y="2523170"/>
                  </a:lnTo>
                  <a:lnTo>
                    <a:pt x="85090" y="2520947"/>
                  </a:lnTo>
                  <a:lnTo>
                    <a:pt x="79375" y="2518405"/>
                  </a:lnTo>
                  <a:lnTo>
                    <a:pt x="73660" y="2515864"/>
                  </a:lnTo>
                  <a:lnTo>
                    <a:pt x="67945" y="2513005"/>
                  </a:lnTo>
                  <a:lnTo>
                    <a:pt x="62548" y="2509829"/>
                  </a:lnTo>
                  <a:lnTo>
                    <a:pt x="57150" y="2506652"/>
                  </a:lnTo>
                  <a:lnTo>
                    <a:pt x="52070" y="2502840"/>
                  </a:lnTo>
                  <a:lnTo>
                    <a:pt x="47308" y="2499028"/>
                  </a:lnTo>
                  <a:lnTo>
                    <a:pt x="42545" y="2494899"/>
                  </a:lnTo>
                  <a:lnTo>
                    <a:pt x="38100" y="2490769"/>
                  </a:lnTo>
                  <a:lnTo>
                    <a:pt x="33655" y="2486004"/>
                  </a:lnTo>
                  <a:lnTo>
                    <a:pt x="29845" y="2481239"/>
                  </a:lnTo>
                  <a:lnTo>
                    <a:pt x="25718" y="2476792"/>
                  </a:lnTo>
                  <a:lnTo>
                    <a:pt x="22225" y="2471709"/>
                  </a:lnTo>
                  <a:lnTo>
                    <a:pt x="18415" y="2466309"/>
                  </a:lnTo>
                  <a:lnTo>
                    <a:pt x="15558" y="2460909"/>
                  </a:lnTo>
                  <a:lnTo>
                    <a:pt x="12700" y="2455191"/>
                  </a:lnTo>
                  <a:lnTo>
                    <a:pt x="10160" y="2449155"/>
                  </a:lnTo>
                  <a:lnTo>
                    <a:pt x="7620" y="2443438"/>
                  </a:lnTo>
                  <a:lnTo>
                    <a:pt x="5715" y="2437402"/>
                  </a:lnTo>
                  <a:lnTo>
                    <a:pt x="4128" y="2431367"/>
                  </a:lnTo>
                  <a:lnTo>
                    <a:pt x="2858" y="2424696"/>
                  </a:lnTo>
                  <a:lnTo>
                    <a:pt x="1270" y="2418660"/>
                  </a:lnTo>
                  <a:lnTo>
                    <a:pt x="635" y="2412307"/>
                  </a:lnTo>
                  <a:lnTo>
                    <a:pt x="318" y="2405318"/>
                  </a:lnTo>
                  <a:lnTo>
                    <a:pt x="0" y="2398965"/>
                  </a:lnTo>
                  <a:lnTo>
                    <a:pt x="0" y="959012"/>
                  </a:lnTo>
                  <a:lnTo>
                    <a:pt x="318" y="952341"/>
                  </a:lnTo>
                  <a:lnTo>
                    <a:pt x="635" y="945987"/>
                  </a:lnTo>
                  <a:lnTo>
                    <a:pt x="1270" y="939317"/>
                  </a:lnTo>
                  <a:lnTo>
                    <a:pt x="2858" y="932963"/>
                  </a:lnTo>
                  <a:lnTo>
                    <a:pt x="4128" y="926928"/>
                  </a:lnTo>
                  <a:lnTo>
                    <a:pt x="5715" y="920257"/>
                  </a:lnTo>
                  <a:lnTo>
                    <a:pt x="7620" y="914539"/>
                  </a:lnTo>
                  <a:lnTo>
                    <a:pt x="10160" y="908504"/>
                  </a:lnTo>
                  <a:lnTo>
                    <a:pt x="12700" y="902786"/>
                  </a:lnTo>
                  <a:lnTo>
                    <a:pt x="15558" y="897385"/>
                  </a:lnTo>
                  <a:lnTo>
                    <a:pt x="18415" y="891985"/>
                  </a:lnTo>
                  <a:lnTo>
                    <a:pt x="22225" y="886585"/>
                  </a:lnTo>
                  <a:lnTo>
                    <a:pt x="25718" y="881502"/>
                  </a:lnTo>
                  <a:lnTo>
                    <a:pt x="29845" y="876420"/>
                  </a:lnTo>
                  <a:lnTo>
                    <a:pt x="33655" y="871655"/>
                  </a:lnTo>
                  <a:lnTo>
                    <a:pt x="38100" y="867208"/>
                  </a:lnTo>
                  <a:lnTo>
                    <a:pt x="42545" y="863078"/>
                  </a:lnTo>
                  <a:lnTo>
                    <a:pt x="47308" y="858631"/>
                  </a:lnTo>
                  <a:lnTo>
                    <a:pt x="52070" y="854819"/>
                  </a:lnTo>
                  <a:lnTo>
                    <a:pt x="57150" y="851325"/>
                  </a:lnTo>
                  <a:lnTo>
                    <a:pt x="62548" y="848148"/>
                  </a:lnTo>
                  <a:lnTo>
                    <a:pt x="67945" y="844654"/>
                  </a:lnTo>
                  <a:lnTo>
                    <a:pt x="73660" y="841795"/>
                  </a:lnTo>
                  <a:lnTo>
                    <a:pt x="79375" y="839254"/>
                  </a:lnTo>
                  <a:lnTo>
                    <a:pt x="85090" y="837348"/>
                  </a:lnTo>
                  <a:lnTo>
                    <a:pt x="91123" y="835124"/>
                  </a:lnTo>
                  <a:lnTo>
                    <a:pt x="97155" y="833218"/>
                  </a:lnTo>
                  <a:lnTo>
                    <a:pt x="103823" y="831947"/>
                  </a:lnTo>
                  <a:lnTo>
                    <a:pt x="109855" y="830677"/>
                  </a:lnTo>
                  <a:lnTo>
                    <a:pt x="116523" y="830042"/>
                  </a:lnTo>
                  <a:lnTo>
                    <a:pt x="123190" y="829406"/>
                  </a:lnTo>
                  <a:lnTo>
                    <a:pt x="129540" y="829406"/>
                  </a:lnTo>
                  <a:lnTo>
                    <a:pt x="372745" y="829406"/>
                  </a:lnTo>
                  <a:lnTo>
                    <a:pt x="372745" y="661988"/>
                  </a:lnTo>
                  <a:lnTo>
                    <a:pt x="250825" y="661988"/>
                  </a:lnTo>
                  <a:lnTo>
                    <a:pt x="250825" y="455613"/>
                  </a:lnTo>
                  <a:close/>
                  <a:moveTo>
                    <a:pt x="1263650" y="0"/>
                  </a:moveTo>
                  <a:lnTo>
                    <a:pt x="1955800" y="0"/>
                  </a:lnTo>
                  <a:lnTo>
                    <a:pt x="1955800" y="206375"/>
                  </a:lnTo>
                  <a:lnTo>
                    <a:pt x="1845628" y="206375"/>
                  </a:lnTo>
                  <a:lnTo>
                    <a:pt x="1845628" y="373634"/>
                  </a:lnTo>
                  <a:lnTo>
                    <a:pt x="2100581" y="373634"/>
                  </a:lnTo>
                  <a:lnTo>
                    <a:pt x="2107566" y="373634"/>
                  </a:lnTo>
                  <a:lnTo>
                    <a:pt x="2113916" y="374269"/>
                  </a:lnTo>
                  <a:lnTo>
                    <a:pt x="2120266" y="374903"/>
                  </a:lnTo>
                  <a:lnTo>
                    <a:pt x="2126933" y="375856"/>
                  </a:lnTo>
                  <a:lnTo>
                    <a:pt x="2132966" y="377443"/>
                  </a:lnTo>
                  <a:lnTo>
                    <a:pt x="2138998" y="379347"/>
                  </a:lnTo>
                  <a:lnTo>
                    <a:pt x="2145348" y="381251"/>
                  </a:lnTo>
                  <a:lnTo>
                    <a:pt x="2151381" y="383473"/>
                  </a:lnTo>
                  <a:lnTo>
                    <a:pt x="2157096" y="386330"/>
                  </a:lnTo>
                  <a:lnTo>
                    <a:pt x="2162493" y="389186"/>
                  </a:lnTo>
                  <a:lnTo>
                    <a:pt x="2167891" y="392043"/>
                  </a:lnTo>
                  <a:lnTo>
                    <a:pt x="2173288" y="395851"/>
                  </a:lnTo>
                  <a:lnTo>
                    <a:pt x="2178368" y="399343"/>
                  </a:lnTo>
                  <a:lnTo>
                    <a:pt x="2183448" y="402834"/>
                  </a:lnTo>
                  <a:lnTo>
                    <a:pt x="2187893" y="407278"/>
                  </a:lnTo>
                  <a:lnTo>
                    <a:pt x="2192338" y="411721"/>
                  </a:lnTo>
                  <a:lnTo>
                    <a:pt x="2196783" y="415847"/>
                  </a:lnTo>
                  <a:lnTo>
                    <a:pt x="2200911" y="420608"/>
                  </a:lnTo>
                  <a:lnTo>
                    <a:pt x="2204403" y="425686"/>
                  </a:lnTo>
                  <a:lnTo>
                    <a:pt x="2208531" y="430765"/>
                  </a:lnTo>
                  <a:lnTo>
                    <a:pt x="2211706" y="436160"/>
                  </a:lnTo>
                  <a:lnTo>
                    <a:pt x="2214881" y="441556"/>
                  </a:lnTo>
                  <a:lnTo>
                    <a:pt x="2217738" y="447269"/>
                  </a:lnTo>
                  <a:lnTo>
                    <a:pt x="2220278" y="452982"/>
                  </a:lnTo>
                  <a:lnTo>
                    <a:pt x="2222501" y="458695"/>
                  </a:lnTo>
                  <a:lnTo>
                    <a:pt x="2224723" y="464726"/>
                  </a:lnTo>
                  <a:lnTo>
                    <a:pt x="2226628" y="470756"/>
                  </a:lnTo>
                  <a:lnTo>
                    <a:pt x="2227898" y="477104"/>
                  </a:lnTo>
                  <a:lnTo>
                    <a:pt x="2228851" y="483452"/>
                  </a:lnTo>
                  <a:lnTo>
                    <a:pt x="2229803" y="489800"/>
                  </a:lnTo>
                  <a:lnTo>
                    <a:pt x="2230438" y="496782"/>
                  </a:lnTo>
                  <a:lnTo>
                    <a:pt x="2230438" y="503130"/>
                  </a:lnTo>
                  <a:lnTo>
                    <a:pt x="2230438" y="800100"/>
                  </a:lnTo>
                  <a:lnTo>
                    <a:pt x="1011238" y="800100"/>
                  </a:lnTo>
                  <a:lnTo>
                    <a:pt x="1011238" y="503130"/>
                  </a:lnTo>
                  <a:lnTo>
                    <a:pt x="1011556" y="496782"/>
                  </a:lnTo>
                  <a:lnTo>
                    <a:pt x="1011873" y="489800"/>
                  </a:lnTo>
                  <a:lnTo>
                    <a:pt x="1012826" y="483452"/>
                  </a:lnTo>
                  <a:lnTo>
                    <a:pt x="1014096" y="477104"/>
                  </a:lnTo>
                  <a:lnTo>
                    <a:pt x="1015366" y="470756"/>
                  </a:lnTo>
                  <a:lnTo>
                    <a:pt x="1017271" y="464726"/>
                  </a:lnTo>
                  <a:lnTo>
                    <a:pt x="1019176" y="458695"/>
                  </a:lnTo>
                  <a:lnTo>
                    <a:pt x="1021398" y="452982"/>
                  </a:lnTo>
                  <a:lnTo>
                    <a:pt x="1023938" y="447269"/>
                  </a:lnTo>
                  <a:lnTo>
                    <a:pt x="1026796" y="441556"/>
                  </a:lnTo>
                  <a:lnTo>
                    <a:pt x="1030288" y="436160"/>
                  </a:lnTo>
                  <a:lnTo>
                    <a:pt x="1033463" y="430765"/>
                  </a:lnTo>
                  <a:lnTo>
                    <a:pt x="1036956" y="425686"/>
                  </a:lnTo>
                  <a:lnTo>
                    <a:pt x="1041083" y="420608"/>
                  </a:lnTo>
                  <a:lnTo>
                    <a:pt x="1044893" y="415847"/>
                  </a:lnTo>
                  <a:lnTo>
                    <a:pt x="1049338" y="411721"/>
                  </a:lnTo>
                  <a:lnTo>
                    <a:pt x="1053783" y="407278"/>
                  </a:lnTo>
                  <a:lnTo>
                    <a:pt x="1058546" y="402834"/>
                  </a:lnTo>
                  <a:lnTo>
                    <a:pt x="1063308" y="399343"/>
                  </a:lnTo>
                  <a:lnTo>
                    <a:pt x="1068706" y="395851"/>
                  </a:lnTo>
                  <a:lnTo>
                    <a:pt x="1073786" y="392043"/>
                  </a:lnTo>
                  <a:lnTo>
                    <a:pt x="1079183" y="389186"/>
                  </a:lnTo>
                  <a:lnTo>
                    <a:pt x="1084898" y="386330"/>
                  </a:lnTo>
                  <a:lnTo>
                    <a:pt x="1090613" y="383473"/>
                  </a:lnTo>
                  <a:lnTo>
                    <a:pt x="1096328" y="381251"/>
                  </a:lnTo>
                  <a:lnTo>
                    <a:pt x="1102361" y="379347"/>
                  </a:lnTo>
                  <a:lnTo>
                    <a:pt x="1108711" y="377443"/>
                  </a:lnTo>
                  <a:lnTo>
                    <a:pt x="1115061" y="375856"/>
                  </a:lnTo>
                  <a:lnTo>
                    <a:pt x="1121411" y="374903"/>
                  </a:lnTo>
                  <a:lnTo>
                    <a:pt x="1128078" y="374269"/>
                  </a:lnTo>
                  <a:lnTo>
                    <a:pt x="1134428" y="373634"/>
                  </a:lnTo>
                  <a:lnTo>
                    <a:pt x="1141413" y="373634"/>
                  </a:lnTo>
                  <a:lnTo>
                    <a:pt x="1383983" y="373634"/>
                  </a:lnTo>
                  <a:lnTo>
                    <a:pt x="1383983" y="206375"/>
                  </a:lnTo>
                  <a:lnTo>
                    <a:pt x="1263650" y="206375"/>
                  </a:lnTo>
                  <a:lnTo>
                    <a:pt x="1263650" y="0"/>
                  </a:lnTo>
                  <a:close/>
                </a:path>
              </a:pathLst>
            </a:custGeom>
            <a:solidFill>
              <a:srgbClr val="00206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grpSp>
      <p:grpSp>
        <p:nvGrpSpPr>
          <p:cNvPr id="315" name="Google Shape;315;p9"/>
          <p:cNvGrpSpPr/>
          <p:nvPr/>
        </p:nvGrpSpPr>
        <p:grpSpPr>
          <a:xfrm>
            <a:off x="4983336" y="2406864"/>
            <a:ext cx="1713510" cy="1687807"/>
            <a:chOff x="4983336" y="2406864"/>
            <a:chExt cx="1713510" cy="1687807"/>
          </a:xfrm>
        </p:grpSpPr>
        <p:sp>
          <p:nvSpPr>
            <p:cNvPr id="316" name="Google Shape;316;p9"/>
            <p:cNvSpPr/>
            <p:nvPr/>
          </p:nvSpPr>
          <p:spPr>
            <a:xfrm>
              <a:off x="4983336" y="2406864"/>
              <a:ext cx="1713510" cy="1687807"/>
            </a:xfrm>
            <a:custGeom>
              <a:rect b="b" l="l" r="r" t="t"/>
              <a:pathLst>
                <a:path extrusionOk="0" h="2406492" w="2443615">
                  <a:moveTo>
                    <a:pt x="1221807" y="443178"/>
                  </a:moveTo>
                  <a:cubicBezTo>
                    <a:pt x="791117" y="443178"/>
                    <a:pt x="441973" y="792322"/>
                    <a:pt x="441973" y="1223012"/>
                  </a:cubicBezTo>
                  <a:cubicBezTo>
                    <a:pt x="441973" y="1653702"/>
                    <a:pt x="791117" y="2002846"/>
                    <a:pt x="1221807" y="2002846"/>
                  </a:cubicBezTo>
                  <a:cubicBezTo>
                    <a:pt x="1652497" y="2002846"/>
                    <a:pt x="2001641" y="1653702"/>
                    <a:pt x="2001641" y="1223012"/>
                  </a:cubicBezTo>
                  <a:cubicBezTo>
                    <a:pt x="2001641" y="792322"/>
                    <a:pt x="1652497" y="443178"/>
                    <a:pt x="1221807" y="443178"/>
                  </a:cubicBezTo>
                  <a:close/>
                  <a:moveTo>
                    <a:pt x="1121747" y="0"/>
                  </a:moveTo>
                  <a:lnTo>
                    <a:pt x="1321868" y="0"/>
                  </a:lnTo>
                  <a:lnTo>
                    <a:pt x="1365362" y="246702"/>
                  </a:lnTo>
                  <a:cubicBezTo>
                    <a:pt x="1497994" y="266203"/>
                    <a:pt x="1625261" y="312525"/>
                    <a:pt x="1739400" y="382840"/>
                  </a:cubicBezTo>
                  <a:lnTo>
                    <a:pt x="1931295" y="221813"/>
                  </a:lnTo>
                  <a:lnTo>
                    <a:pt x="2084596" y="350449"/>
                  </a:lnTo>
                  <a:lnTo>
                    <a:pt x="1959337" y="567390"/>
                  </a:lnTo>
                  <a:cubicBezTo>
                    <a:pt x="2048403" y="667584"/>
                    <a:pt x="2116120" y="784874"/>
                    <a:pt x="2158357" y="912104"/>
                  </a:cubicBezTo>
                  <a:lnTo>
                    <a:pt x="2408865" y="912098"/>
                  </a:lnTo>
                  <a:lnTo>
                    <a:pt x="2443615" y="1109179"/>
                  </a:lnTo>
                  <a:lnTo>
                    <a:pt x="2208214" y="1194851"/>
                  </a:lnTo>
                  <a:cubicBezTo>
                    <a:pt x="2212040" y="1328854"/>
                    <a:pt x="2188522" y="1462233"/>
                    <a:pt x="2139095" y="1586846"/>
                  </a:cubicBezTo>
                  <a:lnTo>
                    <a:pt x="2330998" y="1747864"/>
                  </a:lnTo>
                  <a:lnTo>
                    <a:pt x="2230938" y="1921175"/>
                  </a:lnTo>
                  <a:lnTo>
                    <a:pt x="1995541" y="1835490"/>
                  </a:lnTo>
                  <a:cubicBezTo>
                    <a:pt x="1912336" y="1940602"/>
                    <a:pt x="1808586" y="2027658"/>
                    <a:pt x="1690623" y="2091346"/>
                  </a:cubicBezTo>
                  <a:lnTo>
                    <a:pt x="1734130" y="2338046"/>
                  </a:lnTo>
                  <a:lnTo>
                    <a:pt x="1546077" y="2406492"/>
                  </a:lnTo>
                  <a:lnTo>
                    <a:pt x="1420828" y="2189544"/>
                  </a:lnTo>
                  <a:cubicBezTo>
                    <a:pt x="1289525" y="2216580"/>
                    <a:pt x="1154089" y="2216580"/>
                    <a:pt x="1022786" y="2189544"/>
                  </a:cubicBezTo>
                  <a:lnTo>
                    <a:pt x="897539" y="2406492"/>
                  </a:lnTo>
                  <a:lnTo>
                    <a:pt x="709486" y="2338046"/>
                  </a:lnTo>
                  <a:lnTo>
                    <a:pt x="752993" y="2091346"/>
                  </a:lnTo>
                  <a:cubicBezTo>
                    <a:pt x="635030" y="2027658"/>
                    <a:pt x="531280" y="1940601"/>
                    <a:pt x="448076" y="1835490"/>
                  </a:cubicBezTo>
                  <a:lnTo>
                    <a:pt x="212678" y="1921175"/>
                  </a:lnTo>
                  <a:lnTo>
                    <a:pt x="112617" y="1747864"/>
                  </a:lnTo>
                  <a:lnTo>
                    <a:pt x="304520" y="1586846"/>
                  </a:lnTo>
                  <a:cubicBezTo>
                    <a:pt x="255094" y="1462233"/>
                    <a:pt x="231575" y="1328854"/>
                    <a:pt x="235401" y="1194851"/>
                  </a:cubicBezTo>
                  <a:lnTo>
                    <a:pt x="0" y="1109179"/>
                  </a:lnTo>
                  <a:lnTo>
                    <a:pt x="34750" y="912098"/>
                  </a:lnTo>
                  <a:lnTo>
                    <a:pt x="285257" y="912104"/>
                  </a:lnTo>
                  <a:cubicBezTo>
                    <a:pt x="327494" y="784874"/>
                    <a:pt x="395211" y="667583"/>
                    <a:pt x="484278" y="567390"/>
                  </a:cubicBezTo>
                  <a:lnTo>
                    <a:pt x="359019" y="350449"/>
                  </a:lnTo>
                  <a:lnTo>
                    <a:pt x="512321" y="221813"/>
                  </a:lnTo>
                  <a:lnTo>
                    <a:pt x="704216" y="382840"/>
                  </a:lnTo>
                  <a:cubicBezTo>
                    <a:pt x="818353" y="312525"/>
                    <a:pt x="945621" y="266204"/>
                    <a:pt x="1078253" y="246702"/>
                  </a:cubicBezTo>
                  <a:lnTo>
                    <a:pt x="1121747" y="0"/>
                  </a:lnTo>
                  <a:close/>
                </a:path>
              </a:pathLst>
            </a:custGeom>
            <a:solidFill>
              <a:srgbClr val="002060"/>
            </a:solidFill>
            <a:ln>
              <a:noFill/>
            </a:ln>
          </p:spPr>
          <p:txBody>
            <a:bodyPr anchorCtr="0" anchor="ctr" bIns="614725" lIns="501425" spcFirstLastPara="1" rIns="501425" wrap="square" tIns="57565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7" name="Google Shape;317;p9"/>
            <p:cNvSpPr/>
            <p:nvPr/>
          </p:nvSpPr>
          <p:spPr>
            <a:xfrm>
              <a:off x="5633406" y="3040211"/>
              <a:ext cx="507692" cy="473000"/>
            </a:xfrm>
            <a:custGeom>
              <a:rect b="b" l="l" r="r" t="t"/>
              <a:pathLst>
                <a:path extrusionOk="0" h="2578100" w="2767013">
                  <a:moveTo>
                    <a:pt x="332788" y="1286192"/>
                  </a:moveTo>
                  <a:lnTo>
                    <a:pt x="352476" y="1310640"/>
                  </a:lnTo>
                  <a:lnTo>
                    <a:pt x="372799" y="1335087"/>
                  </a:lnTo>
                  <a:lnTo>
                    <a:pt x="392804" y="1358582"/>
                  </a:lnTo>
                  <a:lnTo>
                    <a:pt x="413444" y="1381760"/>
                  </a:lnTo>
                  <a:lnTo>
                    <a:pt x="433767" y="1404620"/>
                  </a:lnTo>
                  <a:lnTo>
                    <a:pt x="454408" y="1426527"/>
                  </a:lnTo>
                  <a:lnTo>
                    <a:pt x="475366" y="1448117"/>
                  </a:lnTo>
                  <a:lnTo>
                    <a:pt x="495689" y="1468437"/>
                  </a:lnTo>
                  <a:lnTo>
                    <a:pt x="522998" y="1495107"/>
                  </a:lnTo>
                  <a:lnTo>
                    <a:pt x="549354" y="1519555"/>
                  </a:lnTo>
                  <a:lnTo>
                    <a:pt x="574758" y="1542097"/>
                  </a:lnTo>
                  <a:lnTo>
                    <a:pt x="599209" y="1563052"/>
                  </a:lnTo>
                  <a:lnTo>
                    <a:pt x="622707" y="1581785"/>
                  </a:lnTo>
                  <a:lnTo>
                    <a:pt x="644935" y="1598930"/>
                  </a:lnTo>
                  <a:lnTo>
                    <a:pt x="666211" y="1614487"/>
                  </a:lnTo>
                  <a:lnTo>
                    <a:pt x="685899" y="1628140"/>
                  </a:lnTo>
                  <a:lnTo>
                    <a:pt x="704634" y="1639887"/>
                  </a:lnTo>
                  <a:lnTo>
                    <a:pt x="722416" y="1650047"/>
                  </a:lnTo>
                  <a:lnTo>
                    <a:pt x="730673" y="1654492"/>
                  </a:lnTo>
                  <a:lnTo>
                    <a:pt x="738611" y="1658620"/>
                  </a:lnTo>
                  <a:lnTo>
                    <a:pt x="745915" y="1662430"/>
                  </a:lnTo>
                  <a:lnTo>
                    <a:pt x="753218" y="1665287"/>
                  </a:lnTo>
                  <a:lnTo>
                    <a:pt x="760204" y="1668145"/>
                  </a:lnTo>
                  <a:lnTo>
                    <a:pt x="766555" y="1670685"/>
                  </a:lnTo>
                  <a:lnTo>
                    <a:pt x="772271" y="1672272"/>
                  </a:lnTo>
                  <a:lnTo>
                    <a:pt x="777987" y="1673860"/>
                  </a:lnTo>
                  <a:lnTo>
                    <a:pt x="783385" y="1674812"/>
                  </a:lnTo>
                  <a:lnTo>
                    <a:pt x="788466" y="1675765"/>
                  </a:lnTo>
                  <a:lnTo>
                    <a:pt x="792912" y="1676082"/>
                  </a:lnTo>
                  <a:lnTo>
                    <a:pt x="797040" y="1676082"/>
                  </a:lnTo>
                  <a:lnTo>
                    <a:pt x="801168" y="1675765"/>
                  </a:lnTo>
                  <a:lnTo>
                    <a:pt x="805296" y="1674812"/>
                  </a:lnTo>
                  <a:lnTo>
                    <a:pt x="814822" y="1673225"/>
                  </a:lnTo>
                  <a:lnTo>
                    <a:pt x="824666" y="1670367"/>
                  </a:lnTo>
                  <a:lnTo>
                    <a:pt x="835463" y="1666240"/>
                  </a:lnTo>
                  <a:lnTo>
                    <a:pt x="847212" y="1661477"/>
                  </a:lnTo>
                  <a:lnTo>
                    <a:pt x="859279" y="1656080"/>
                  </a:lnTo>
                  <a:lnTo>
                    <a:pt x="872298" y="1649730"/>
                  </a:lnTo>
                  <a:lnTo>
                    <a:pt x="885635" y="1642427"/>
                  </a:lnTo>
                  <a:lnTo>
                    <a:pt x="899607" y="1634490"/>
                  </a:lnTo>
                  <a:lnTo>
                    <a:pt x="913896" y="1625917"/>
                  </a:lnTo>
                  <a:lnTo>
                    <a:pt x="929139" y="1616392"/>
                  </a:lnTo>
                  <a:lnTo>
                    <a:pt x="944381" y="1606232"/>
                  </a:lnTo>
                  <a:lnTo>
                    <a:pt x="960258" y="1595437"/>
                  </a:lnTo>
                  <a:lnTo>
                    <a:pt x="976453" y="1583690"/>
                  </a:lnTo>
                  <a:lnTo>
                    <a:pt x="992965" y="1571307"/>
                  </a:lnTo>
                  <a:lnTo>
                    <a:pt x="1010113" y="1558290"/>
                  </a:lnTo>
                  <a:lnTo>
                    <a:pt x="1026943" y="1544955"/>
                  </a:lnTo>
                  <a:lnTo>
                    <a:pt x="1044408" y="1530985"/>
                  </a:lnTo>
                  <a:lnTo>
                    <a:pt x="1062190" y="1516380"/>
                  </a:lnTo>
                  <a:lnTo>
                    <a:pt x="1079655" y="1501140"/>
                  </a:lnTo>
                  <a:lnTo>
                    <a:pt x="1097755" y="1485265"/>
                  </a:lnTo>
                  <a:lnTo>
                    <a:pt x="1116173" y="1469072"/>
                  </a:lnTo>
                  <a:lnTo>
                    <a:pt x="1133956" y="1452562"/>
                  </a:lnTo>
                  <a:lnTo>
                    <a:pt x="1152056" y="1435735"/>
                  </a:lnTo>
                  <a:lnTo>
                    <a:pt x="1170473" y="1418272"/>
                  </a:lnTo>
                  <a:lnTo>
                    <a:pt x="1188573" y="1400492"/>
                  </a:lnTo>
                  <a:lnTo>
                    <a:pt x="1206674" y="1382077"/>
                  </a:lnTo>
                  <a:lnTo>
                    <a:pt x="1224774" y="1363345"/>
                  </a:lnTo>
                  <a:lnTo>
                    <a:pt x="1242556" y="1344930"/>
                  </a:lnTo>
                  <a:lnTo>
                    <a:pt x="1260339" y="1325245"/>
                  </a:lnTo>
                  <a:lnTo>
                    <a:pt x="1277486" y="1305877"/>
                  </a:lnTo>
                  <a:lnTo>
                    <a:pt x="1294951" y="1286192"/>
                  </a:lnTo>
                  <a:lnTo>
                    <a:pt x="332788" y="1286192"/>
                  </a:lnTo>
                  <a:close/>
                  <a:moveTo>
                    <a:pt x="1059021" y="0"/>
                  </a:moveTo>
                  <a:lnTo>
                    <a:pt x="1070443" y="318"/>
                  </a:lnTo>
                  <a:lnTo>
                    <a:pt x="1081547" y="1274"/>
                  </a:lnTo>
                  <a:lnTo>
                    <a:pt x="1092652" y="2547"/>
                  </a:lnTo>
                  <a:lnTo>
                    <a:pt x="1103439" y="4776"/>
                  </a:lnTo>
                  <a:lnTo>
                    <a:pt x="1114226" y="7323"/>
                  </a:lnTo>
                  <a:lnTo>
                    <a:pt x="1124696" y="10189"/>
                  </a:lnTo>
                  <a:lnTo>
                    <a:pt x="1134849" y="13692"/>
                  </a:lnTo>
                  <a:lnTo>
                    <a:pt x="1144684" y="17831"/>
                  </a:lnTo>
                  <a:lnTo>
                    <a:pt x="1154520" y="21970"/>
                  </a:lnTo>
                  <a:lnTo>
                    <a:pt x="1164038" y="26747"/>
                  </a:lnTo>
                  <a:lnTo>
                    <a:pt x="1173239" y="32160"/>
                  </a:lnTo>
                  <a:lnTo>
                    <a:pt x="1182123" y="37891"/>
                  </a:lnTo>
                  <a:lnTo>
                    <a:pt x="1190689" y="43941"/>
                  </a:lnTo>
                  <a:lnTo>
                    <a:pt x="1199255" y="50946"/>
                  </a:lnTo>
                  <a:lnTo>
                    <a:pt x="1207187" y="57633"/>
                  </a:lnTo>
                  <a:lnTo>
                    <a:pt x="1214802" y="64956"/>
                  </a:lnTo>
                  <a:lnTo>
                    <a:pt x="1222416" y="72598"/>
                  </a:lnTo>
                  <a:lnTo>
                    <a:pt x="1229079" y="80877"/>
                  </a:lnTo>
                  <a:lnTo>
                    <a:pt x="1235742" y="89156"/>
                  </a:lnTo>
                  <a:lnTo>
                    <a:pt x="1241770" y="97753"/>
                  </a:lnTo>
                  <a:lnTo>
                    <a:pt x="1247481" y="106668"/>
                  </a:lnTo>
                  <a:lnTo>
                    <a:pt x="1252874" y="116221"/>
                  </a:lnTo>
                  <a:lnTo>
                    <a:pt x="1257633" y="125455"/>
                  </a:lnTo>
                  <a:lnTo>
                    <a:pt x="1262392" y="135326"/>
                  </a:lnTo>
                  <a:lnTo>
                    <a:pt x="1266200" y="145515"/>
                  </a:lnTo>
                  <a:lnTo>
                    <a:pt x="1269372" y="155704"/>
                  </a:lnTo>
                  <a:lnTo>
                    <a:pt x="1272545" y="166212"/>
                  </a:lnTo>
                  <a:lnTo>
                    <a:pt x="1275083" y="176719"/>
                  </a:lnTo>
                  <a:lnTo>
                    <a:pt x="1276987" y="187864"/>
                  </a:lnTo>
                  <a:lnTo>
                    <a:pt x="1278573" y="198690"/>
                  </a:lnTo>
                  <a:lnTo>
                    <a:pt x="1279208" y="210153"/>
                  </a:lnTo>
                  <a:lnTo>
                    <a:pt x="1279525" y="221616"/>
                  </a:lnTo>
                  <a:lnTo>
                    <a:pt x="1279423" y="225313"/>
                  </a:lnTo>
                  <a:lnTo>
                    <a:pt x="1289553" y="230822"/>
                  </a:lnTo>
                  <a:lnTo>
                    <a:pt x="1307653" y="241617"/>
                  </a:lnTo>
                  <a:lnTo>
                    <a:pt x="1326071" y="253047"/>
                  </a:lnTo>
                  <a:lnTo>
                    <a:pt x="1344488" y="265430"/>
                  </a:lnTo>
                  <a:lnTo>
                    <a:pt x="1363224" y="278765"/>
                  </a:lnTo>
                  <a:lnTo>
                    <a:pt x="1381641" y="292735"/>
                  </a:lnTo>
                  <a:lnTo>
                    <a:pt x="1400059" y="307657"/>
                  </a:lnTo>
                  <a:lnTo>
                    <a:pt x="1418159" y="323532"/>
                  </a:lnTo>
                  <a:lnTo>
                    <a:pt x="1427050" y="331787"/>
                  </a:lnTo>
                  <a:lnTo>
                    <a:pt x="1436259" y="340360"/>
                  </a:lnTo>
                  <a:lnTo>
                    <a:pt x="1445150" y="349567"/>
                  </a:lnTo>
                  <a:lnTo>
                    <a:pt x="1453724" y="358457"/>
                  </a:lnTo>
                  <a:lnTo>
                    <a:pt x="1462298" y="367665"/>
                  </a:lnTo>
                  <a:lnTo>
                    <a:pt x="1471189" y="377190"/>
                  </a:lnTo>
                  <a:lnTo>
                    <a:pt x="1479763" y="386715"/>
                  </a:lnTo>
                  <a:lnTo>
                    <a:pt x="1488019" y="396875"/>
                  </a:lnTo>
                  <a:lnTo>
                    <a:pt x="1495958" y="407035"/>
                  </a:lnTo>
                  <a:lnTo>
                    <a:pt x="1504214" y="417512"/>
                  </a:lnTo>
                  <a:lnTo>
                    <a:pt x="1511517" y="428307"/>
                  </a:lnTo>
                  <a:lnTo>
                    <a:pt x="1519456" y="439420"/>
                  </a:lnTo>
                  <a:lnTo>
                    <a:pt x="1527077" y="450532"/>
                  </a:lnTo>
                  <a:lnTo>
                    <a:pt x="1534381" y="461962"/>
                  </a:lnTo>
                  <a:lnTo>
                    <a:pt x="1541367" y="473392"/>
                  </a:lnTo>
                  <a:lnTo>
                    <a:pt x="1548353" y="485775"/>
                  </a:lnTo>
                  <a:lnTo>
                    <a:pt x="1554704" y="497840"/>
                  </a:lnTo>
                  <a:lnTo>
                    <a:pt x="1561372" y="510222"/>
                  </a:lnTo>
                  <a:lnTo>
                    <a:pt x="1567405" y="523240"/>
                  </a:lnTo>
                  <a:lnTo>
                    <a:pt x="1573439" y="535940"/>
                  </a:lnTo>
                  <a:lnTo>
                    <a:pt x="1579155" y="548957"/>
                  </a:lnTo>
                  <a:lnTo>
                    <a:pt x="1584553" y="562610"/>
                  </a:lnTo>
                  <a:lnTo>
                    <a:pt x="1589634" y="576262"/>
                  </a:lnTo>
                  <a:lnTo>
                    <a:pt x="1594714" y="590232"/>
                  </a:lnTo>
                  <a:lnTo>
                    <a:pt x="1599160" y="604837"/>
                  </a:lnTo>
                  <a:lnTo>
                    <a:pt x="1603288" y="619125"/>
                  </a:lnTo>
                  <a:lnTo>
                    <a:pt x="1607416" y="634047"/>
                  </a:lnTo>
                  <a:lnTo>
                    <a:pt x="1610909" y="648970"/>
                  </a:lnTo>
                  <a:lnTo>
                    <a:pt x="1614085" y="664210"/>
                  </a:lnTo>
                  <a:lnTo>
                    <a:pt x="1617260" y="680085"/>
                  </a:lnTo>
                  <a:lnTo>
                    <a:pt x="1619800" y="695642"/>
                  </a:lnTo>
                  <a:lnTo>
                    <a:pt x="1622023" y="711835"/>
                  </a:lnTo>
                  <a:lnTo>
                    <a:pt x="1623928" y="728027"/>
                  </a:lnTo>
                  <a:lnTo>
                    <a:pt x="1625199" y="744537"/>
                  </a:lnTo>
                  <a:lnTo>
                    <a:pt x="1626469" y="761682"/>
                  </a:lnTo>
                  <a:lnTo>
                    <a:pt x="1627104" y="778827"/>
                  </a:lnTo>
                  <a:lnTo>
                    <a:pt x="1627104" y="795655"/>
                  </a:lnTo>
                  <a:lnTo>
                    <a:pt x="1626469" y="813117"/>
                  </a:lnTo>
                  <a:lnTo>
                    <a:pt x="1624564" y="830580"/>
                  </a:lnTo>
                  <a:lnTo>
                    <a:pt x="1622023" y="848360"/>
                  </a:lnTo>
                  <a:lnTo>
                    <a:pt x="1618848" y="866140"/>
                  </a:lnTo>
                  <a:lnTo>
                    <a:pt x="1615037" y="884555"/>
                  </a:lnTo>
                  <a:lnTo>
                    <a:pt x="1610274" y="902970"/>
                  </a:lnTo>
                  <a:lnTo>
                    <a:pt x="1604876" y="921702"/>
                  </a:lnTo>
                  <a:lnTo>
                    <a:pt x="1598842" y="940117"/>
                  </a:lnTo>
                  <a:lnTo>
                    <a:pt x="1591856" y="958850"/>
                  </a:lnTo>
                  <a:lnTo>
                    <a:pt x="1584553" y="977900"/>
                  </a:lnTo>
                  <a:lnTo>
                    <a:pt x="1576297" y="996950"/>
                  </a:lnTo>
                  <a:lnTo>
                    <a:pt x="1567723" y="1016635"/>
                  </a:lnTo>
                  <a:lnTo>
                    <a:pt x="1558832" y="1035685"/>
                  </a:lnTo>
                  <a:lnTo>
                    <a:pt x="1548670" y="1055052"/>
                  </a:lnTo>
                  <a:lnTo>
                    <a:pt x="1538509" y="1074420"/>
                  </a:lnTo>
                  <a:lnTo>
                    <a:pt x="1527395" y="1093787"/>
                  </a:lnTo>
                  <a:lnTo>
                    <a:pt x="1516280" y="1113155"/>
                  </a:lnTo>
                  <a:lnTo>
                    <a:pt x="1504531" y="1132522"/>
                  </a:lnTo>
                  <a:lnTo>
                    <a:pt x="1492147" y="1152207"/>
                  </a:lnTo>
                  <a:lnTo>
                    <a:pt x="1479445" y="1171575"/>
                  </a:lnTo>
                  <a:lnTo>
                    <a:pt x="1466426" y="1190625"/>
                  </a:lnTo>
                  <a:lnTo>
                    <a:pt x="1452771" y="1209992"/>
                  </a:lnTo>
                  <a:lnTo>
                    <a:pt x="1438799" y="1229042"/>
                  </a:lnTo>
                  <a:lnTo>
                    <a:pt x="1424510" y="1248410"/>
                  </a:lnTo>
                  <a:lnTo>
                    <a:pt x="1409903" y="1267142"/>
                  </a:lnTo>
                  <a:lnTo>
                    <a:pt x="1395296" y="1286192"/>
                  </a:lnTo>
                  <a:lnTo>
                    <a:pt x="1380054" y="1304925"/>
                  </a:lnTo>
                  <a:lnTo>
                    <a:pt x="1364494" y="1323340"/>
                  </a:lnTo>
                  <a:lnTo>
                    <a:pt x="1348616" y="1342072"/>
                  </a:lnTo>
                  <a:lnTo>
                    <a:pt x="1333057" y="1359852"/>
                  </a:lnTo>
                  <a:lnTo>
                    <a:pt x="1317179" y="1377950"/>
                  </a:lnTo>
                  <a:lnTo>
                    <a:pt x="1300667" y="1395730"/>
                  </a:lnTo>
                  <a:lnTo>
                    <a:pt x="1284472" y="1413192"/>
                  </a:lnTo>
                  <a:lnTo>
                    <a:pt x="1267960" y="1430337"/>
                  </a:lnTo>
                  <a:lnTo>
                    <a:pt x="1251448" y="1447482"/>
                  </a:lnTo>
                  <a:lnTo>
                    <a:pt x="1234300" y="1464310"/>
                  </a:lnTo>
                  <a:lnTo>
                    <a:pt x="1217788" y="1480820"/>
                  </a:lnTo>
                  <a:lnTo>
                    <a:pt x="1200958" y="1496695"/>
                  </a:lnTo>
                  <a:lnTo>
                    <a:pt x="1184128" y="1512252"/>
                  </a:lnTo>
                  <a:lnTo>
                    <a:pt x="1167298" y="1527810"/>
                  </a:lnTo>
                  <a:lnTo>
                    <a:pt x="1150150" y="1543050"/>
                  </a:lnTo>
                  <a:lnTo>
                    <a:pt x="1133638" y="1557655"/>
                  </a:lnTo>
                  <a:lnTo>
                    <a:pt x="1116808" y="1571625"/>
                  </a:lnTo>
                  <a:lnTo>
                    <a:pt x="1100296" y="1585595"/>
                  </a:lnTo>
                  <a:lnTo>
                    <a:pt x="1083783" y="1598930"/>
                  </a:lnTo>
                  <a:lnTo>
                    <a:pt x="1067271" y="1611947"/>
                  </a:lnTo>
                  <a:lnTo>
                    <a:pt x="1051076" y="1624647"/>
                  </a:lnTo>
                  <a:lnTo>
                    <a:pt x="1034881" y="1636395"/>
                  </a:lnTo>
                  <a:lnTo>
                    <a:pt x="1019004" y="1648142"/>
                  </a:lnTo>
                  <a:lnTo>
                    <a:pt x="1003444" y="1658937"/>
                  </a:lnTo>
                  <a:lnTo>
                    <a:pt x="988202" y="1669415"/>
                  </a:lnTo>
                  <a:lnTo>
                    <a:pt x="972960" y="1679575"/>
                  </a:lnTo>
                  <a:lnTo>
                    <a:pt x="957718" y="1688783"/>
                  </a:lnTo>
                  <a:lnTo>
                    <a:pt x="943428" y="1697990"/>
                  </a:lnTo>
                  <a:lnTo>
                    <a:pt x="929139" y="1706245"/>
                  </a:lnTo>
                  <a:lnTo>
                    <a:pt x="915167" y="1713865"/>
                  </a:lnTo>
                  <a:lnTo>
                    <a:pt x="901512" y="1720850"/>
                  </a:lnTo>
                  <a:lnTo>
                    <a:pt x="888493" y="1726883"/>
                  </a:lnTo>
                  <a:lnTo>
                    <a:pt x="875473" y="1732915"/>
                  </a:lnTo>
                  <a:lnTo>
                    <a:pt x="863407" y="1737678"/>
                  </a:lnTo>
                  <a:lnTo>
                    <a:pt x="851340" y="1742440"/>
                  </a:lnTo>
                  <a:lnTo>
                    <a:pt x="839908" y="1746250"/>
                  </a:lnTo>
                  <a:lnTo>
                    <a:pt x="829112" y="1749108"/>
                  </a:lnTo>
                  <a:lnTo>
                    <a:pt x="835145" y="1778953"/>
                  </a:lnTo>
                  <a:lnTo>
                    <a:pt x="839273" y="1797368"/>
                  </a:lnTo>
                  <a:lnTo>
                    <a:pt x="843719" y="1818323"/>
                  </a:lnTo>
                  <a:lnTo>
                    <a:pt x="849117" y="1841500"/>
                  </a:lnTo>
                  <a:lnTo>
                    <a:pt x="855468" y="1866265"/>
                  </a:lnTo>
                  <a:lnTo>
                    <a:pt x="862136" y="1892300"/>
                  </a:lnTo>
                  <a:lnTo>
                    <a:pt x="870075" y="1920558"/>
                  </a:lnTo>
                  <a:lnTo>
                    <a:pt x="878649" y="1949768"/>
                  </a:lnTo>
                  <a:lnTo>
                    <a:pt x="887858" y="1979930"/>
                  </a:lnTo>
                  <a:lnTo>
                    <a:pt x="898019" y="2010728"/>
                  </a:lnTo>
                  <a:lnTo>
                    <a:pt x="908816" y="2042478"/>
                  </a:lnTo>
                  <a:lnTo>
                    <a:pt x="920882" y="2074545"/>
                  </a:lnTo>
                  <a:lnTo>
                    <a:pt x="933902" y="2106613"/>
                  </a:lnTo>
                  <a:lnTo>
                    <a:pt x="940570" y="2122805"/>
                  </a:lnTo>
                  <a:lnTo>
                    <a:pt x="947556" y="2138998"/>
                  </a:lnTo>
                  <a:lnTo>
                    <a:pt x="954542" y="2155190"/>
                  </a:lnTo>
                  <a:lnTo>
                    <a:pt x="961846" y="2171383"/>
                  </a:lnTo>
                  <a:lnTo>
                    <a:pt x="969784" y="2187258"/>
                  </a:lnTo>
                  <a:lnTo>
                    <a:pt x="977723" y="2203133"/>
                  </a:lnTo>
                  <a:lnTo>
                    <a:pt x="985662" y="2219008"/>
                  </a:lnTo>
                  <a:lnTo>
                    <a:pt x="993918" y="2234565"/>
                  </a:lnTo>
                  <a:lnTo>
                    <a:pt x="1002492" y="2249805"/>
                  </a:lnTo>
                  <a:lnTo>
                    <a:pt x="1011383" y="2265045"/>
                  </a:lnTo>
                  <a:lnTo>
                    <a:pt x="1020274" y="2279650"/>
                  </a:lnTo>
                  <a:lnTo>
                    <a:pt x="1029801" y="2294573"/>
                  </a:lnTo>
                  <a:lnTo>
                    <a:pt x="1039327" y="2308860"/>
                  </a:lnTo>
                  <a:lnTo>
                    <a:pt x="1049488" y="2322830"/>
                  </a:lnTo>
                  <a:lnTo>
                    <a:pt x="1059650" y="2336483"/>
                  </a:lnTo>
                  <a:lnTo>
                    <a:pt x="1070129" y="2349818"/>
                  </a:lnTo>
                  <a:lnTo>
                    <a:pt x="1080608" y="2362835"/>
                  </a:lnTo>
                  <a:lnTo>
                    <a:pt x="1091404" y="2375218"/>
                  </a:lnTo>
                  <a:lnTo>
                    <a:pt x="1102518" y="2387283"/>
                  </a:lnTo>
                  <a:lnTo>
                    <a:pt x="1113950" y="2399030"/>
                  </a:lnTo>
                  <a:lnTo>
                    <a:pt x="1125699" y="2410143"/>
                  </a:lnTo>
                  <a:lnTo>
                    <a:pt x="1137766" y="2420620"/>
                  </a:lnTo>
                  <a:lnTo>
                    <a:pt x="1149833" y="2430780"/>
                  </a:lnTo>
                  <a:lnTo>
                    <a:pt x="1162535" y="2439988"/>
                  </a:lnTo>
                  <a:lnTo>
                    <a:pt x="1175554" y="2449195"/>
                  </a:lnTo>
                  <a:lnTo>
                    <a:pt x="1188256" y="2457450"/>
                  </a:lnTo>
                  <a:lnTo>
                    <a:pt x="1201593" y="2464753"/>
                  </a:lnTo>
                  <a:lnTo>
                    <a:pt x="1215565" y="2471738"/>
                  </a:lnTo>
                  <a:lnTo>
                    <a:pt x="1229219" y="2478088"/>
                  </a:lnTo>
                  <a:lnTo>
                    <a:pt x="1243826" y="2483485"/>
                  </a:lnTo>
                  <a:lnTo>
                    <a:pt x="1258116" y="2488565"/>
                  </a:lnTo>
                  <a:lnTo>
                    <a:pt x="1273358" y="2492693"/>
                  </a:lnTo>
                  <a:lnTo>
                    <a:pt x="1288283" y="2495868"/>
                  </a:lnTo>
                  <a:lnTo>
                    <a:pt x="1295904" y="2496820"/>
                  </a:lnTo>
                  <a:lnTo>
                    <a:pt x="1303842" y="2498090"/>
                  </a:lnTo>
                  <a:lnTo>
                    <a:pt x="1311781" y="2499043"/>
                  </a:lnTo>
                  <a:lnTo>
                    <a:pt x="1319720" y="2499678"/>
                  </a:lnTo>
                  <a:lnTo>
                    <a:pt x="1327658" y="2499995"/>
                  </a:lnTo>
                  <a:lnTo>
                    <a:pt x="1335597" y="2500630"/>
                  </a:lnTo>
                  <a:lnTo>
                    <a:pt x="1347981" y="2500630"/>
                  </a:lnTo>
                  <a:lnTo>
                    <a:pt x="1360048" y="2499678"/>
                  </a:lnTo>
                  <a:lnTo>
                    <a:pt x="1371797" y="2499043"/>
                  </a:lnTo>
                  <a:lnTo>
                    <a:pt x="1383229" y="2498090"/>
                  </a:lnTo>
                  <a:lnTo>
                    <a:pt x="1394660" y="2496185"/>
                  </a:lnTo>
                  <a:lnTo>
                    <a:pt x="1405457" y="2494280"/>
                  </a:lnTo>
                  <a:lnTo>
                    <a:pt x="1416254" y="2491740"/>
                  </a:lnTo>
                  <a:lnTo>
                    <a:pt x="1427050" y="2489200"/>
                  </a:lnTo>
                  <a:lnTo>
                    <a:pt x="1437529" y="2486343"/>
                  </a:lnTo>
                  <a:lnTo>
                    <a:pt x="1447691" y="2483168"/>
                  </a:lnTo>
                  <a:lnTo>
                    <a:pt x="1457217" y="2479358"/>
                  </a:lnTo>
                  <a:lnTo>
                    <a:pt x="1467061" y="2475230"/>
                  </a:lnTo>
                  <a:lnTo>
                    <a:pt x="1476587" y="2471103"/>
                  </a:lnTo>
                  <a:lnTo>
                    <a:pt x="1485479" y="2466658"/>
                  </a:lnTo>
                  <a:lnTo>
                    <a:pt x="1494370" y="2461578"/>
                  </a:lnTo>
                  <a:lnTo>
                    <a:pt x="1503261" y="2456498"/>
                  </a:lnTo>
                  <a:lnTo>
                    <a:pt x="1511517" y="2450783"/>
                  </a:lnTo>
                  <a:lnTo>
                    <a:pt x="1520409" y="2445068"/>
                  </a:lnTo>
                  <a:lnTo>
                    <a:pt x="1528347" y="2439353"/>
                  </a:lnTo>
                  <a:lnTo>
                    <a:pt x="1536286" y="2433003"/>
                  </a:lnTo>
                  <a:lnTo>
                    <a:pt x="1543907" y="2426335"/>
                  </a:lnTo>
                  <a:lnTo>
                    <a:pt x="1551528" y="2419668"/>
                  </a:lnTo>
                  <a:lnTo>
                    <a:pt x="1558832" y="2412365"/>
                  </a:lnTo>
                  <a:lnTo>
                    <a:pt x="1566135" y="2405063"/>
                  </a:lnTo>
                  <a:lnTo>
                    <a:pt x="1573121" y="2397760"/>
                  </a:lnTo>
                  <a:lnTo>
                    <a:pt x="1580107" y="2390140"/>
                  </a:lnTo>
                  <a:lnTo>
                    <a:pt x="1586776" y="2381885"/>
                  </a:lnTo>
                  <a:lnTo>
                    <a:pt x="1593444" y="2373948"/>
                  </a:lnTo>
                  <a:lnTo>
                    <a:pt x="1599478" y="2365375"/>
                  </a:lnTo>
                  <a:lnTo>
                    <a:pt x="1605828" y="2357120"/>
                  </a:lnTo>
                  <a:lnTo>
                    <a:pt x="1611544" y="2347913"/>
                  </a:lnTo>
                  <a:lnTo>
                    <a:pt x="1617895" y="2339023"/>
                  </a:lnTo>
                  <a:lnTo>
                    <a:pt x="1629327" y="2320608"/>
                  </a:lnTo>
                  <a:lnTo>
                    <a:pt x="1640123" y="2301558"/>
                  </a:lnTo>
                  <a:lnTo>
                    <a:pt x="1650285" y="2281873"/>
                  </a:lnTo>
                  <a:lnTo>
                    <a:pt x="1660129" y="2261870"/>
                  </a:lnTo>
                  <a:lnTo>
                    <a:pt x="1669655" y="2241233"/>
                  </a:lnTo>
                  <a:lnTo>
                    <a:pt x="1678546" y="2219960"/>
                  </a:lnTo>
                  <a:lnTo>
                    <a:pt x="1687120" y="2198370"/>
                  </a:lnTo>
                  <a:lnTo>
                    <a:pt x="1695376" y="2176463"/>
                  </a:lnTo>
                  <a:lnTo>
                    <a:pt x="1703315" y="2154555"/>
                  </a:lnTo>
                  <a:lnTo>
                    <a:pt x="1710936" y="2132330"/>
                  </a:lnTo>
                  <a:lnTo>
                    <a:pt x="1718557" y="2110105"/>
                  </a:lnTo>
                  <a:lnTo>
                    <a:pt x="1725543" y="2087245"/>
                  </a:lnTo>
                  <a:lnTo>
                    <a:pt x="1739833" y="2042478"/>
                  </a:lnTo>
                  <a:lnTo>
                    <a:pt x="1752852" y="1997393"/>
                  </a:lnTo>
                  <a:lnTo>
                    <a:pt x="1764601" y="1958340"/>
                  </a:lnTo>
                  <a:lnTo>
                    <a:pt x="1776350" y="1920240"/>
                  </a:lnTo>
                  <a:lnTo>
                    <a:pt x="1788100" y="1883093"/>
                  </a:lnTo>
                  <a:lnTo>
                    <a:pt x="1794450" y="1864995"/>
                  </a:lnTo>
                  <a:lnTo>
                    <a:pt x="1800802" y="1847850"/>
                  </a:lnTo>
                  <a:lnTo>
                    <a:pt x="1806835" y="1830705"/>
                  </a:lnTo>
                  <a:lnTo>
                    <a:pt x="1813821" y="1814195"/>
                  </a:lnTo>
                  <a:lnTo>
                    <a:pt x="1820172" y="1798320"/>
                  </a:lnTo>
                  <a:lnTo>
                    <a:pt x="1827475" y="1783080"/>
                  </a:lnTo>
                  <a:lnTo>
                    <a:pt x="1834461" y="1768475"/>
                  </a:lnTo>
                  <a:lnTo>
                    <a:pt x="1842082" y="1754505"/>
                  </a:lnTo>
                  <a:lnTo>
                    <a:pt x="1849704" y="1741170"/>
                  </a:lnTo>
                  <a:lnTo>
                    <a:pt x="1857960" y="1728470"/>
                  </a:lnTo>
                  <a:lnTo>
                    <a:pt x="1864946" y="1718628"/>
                  </a:lnTo>
                  <a:lnTo>
                    <a:pt x="1871614" y="1709103"/>
                  </a:lnTo>
                  <a:lnTo>
                    <a:pt x="1878918" y="1699578"/>
                  </a:lnTo>
                  <a:lnTo>
                    <a:pt x="1885586" y="1691005"/>
                  </a:lnTo>
                  <a:lnTo>
                    <a:pt x="1892890" y="1682433"/>
                  </a:lnTo>
                  <a:lnTo>
                    <a:pt x="1899558" y="1674495"/>
                  </a:lnTo>
                  <a:lnTo>
                    <a:pt x="1906862" y="1666557"/>
                  </a:lnTo>
                  <a:lnTo>
                    <a:pt x="1914165" y="1659572"/>
                  </a:lnTo>
                  <a:lnTo>
                    <a:pt x="1920834" y="1652270"/>
                  </a:lnTo>
                  <a:lnTo>
                    <a:pt x="1928137" y="1645285"/>
                  </a:lnTo>
                  <a:lnTo>
                    <a:pt x="1935441" y="1638935"/>
                  </a:lnTo>
                  <a:lnTo>
                    <a:pt x="1942109" y="1632902"/>
                  </a:lnTo>
                  <a:lnTo>
                    <a:pt x="1949413" y="1627187"/>
                  </a:lnTo>
                  <a:lnTo>
                    <a:pt x="1956081" y="1621790"/>
                  </a:lnTo>
                  <a:lnTo>
                    <a:pt x="1970053" y="1611312"/>
                  </a:lnTo>
                  <a:lnTo>
                    <a:pt x="1983708" y="1602105"/>
                  </a:lnTo>
                  <a:lnTo>
                    <a:pt x="1997680" y="1594485"/>
                  </a:lnTo>
                  <a:lnTo>
                    <a:pt x="2010699" y="1587182"/>
                  </a:lnTo>
                  <a:lnTo>
                    <a:pt x="2024036" y="1581150"/>
                  </a:lnTo>
                  <a:lnTo>
                    <a:pt x="2036738" y="1575752"/>
                  </a:lnTo>
                  <a:lnTo>
                    <a:pt x="2049440" y="1571307"/>
                  </a:lnTo>
                  <a:lnTo>
                    <a:pt x="2061506" y="1567497"/>
                  </a:lnTo>
                  <a:lnTo>
                    <a:pt x="2073256" y="1564640"/>
                  </a:lnTo>
                  <a:lnTo>
                    <a:pt x="2085005" y="1562100"/>
                  </a:lnTo>
                  <a:lnTo>
                    <a:pt x="2096119" y="1560195"/>
                  </a:lnTo>
                  <a:lnTo>
                    <a:pt x="2106598" y="1559242"/>
                  </a:lnTo>
                  <a:lnTo>
                    <a:pt x="2116442" y="1557972"/>
                  </a:lnTo>
                  <a:lnTo>
                    <a:pt x="2125968" y="1557655"/>
                  </a:lnTo>
                  <a:lnTo>
                    <a:pt x="2134860" y="1557655"/>
                  </a:lnTo>
                  <a:lnTo>
                    <a:pt x="2143116" y="1557972"/>
                  </a:lnTo>
                  <a:lnTo>
                    <a:pt x="2150737" y="1558290"/>
                  </a:lnTo>
                  <a:lnTo>
                    <a:pt x="2157723" y="1559242"/>
                  </a:lnTo>
                  <a:lnTo>
                    <a:pt x="2162839" y="1559781"/>
                  </a:lnTo>
                  <a:lnTo>
                    <a:pt x="2167906" y="1548627"/>
                  </a:lnTo>
                  <a:lnTo>
                    <a:pt x="2174894" y="1534961"/>
                  </a:lnTo>
                  <a:lnTo>
                    <a:pt x="2182518" y="1521930"/>
                  </a:lnTo>
                  <a:lnTo>
                    <a:pt x="2190777" y="1508900"/>
                  </a:lnTo>
                  <a:lnTo>
                    <a:pt x="2199354" y="1496822"/>
                  </a:lnTo>
                  <a:lnTo>
                    <a:pt x="2208566" y="1484745"/>
                  </a:lnTo>
                  <a:lnTo>
                    <a:pt x="2218731" y="1473304"/>
                  </a:lnTo>
                  <a:lnTo>
                    <a:pt x="2229214" y="1462498"/>
                  </a:lnTo>
                  <a:lnTo>
                    <a:pt x="2240015" y="1452010"/>
                  </a:lnTo>
                  <a:lnTo>
                    <a:pt x="2251450" y="1442157"/>
                  </a:lnTo>
                  <a:lnTo>
                    <a:pt x="2263204" y="1432623"/>
                  </a:lnTo>
                  <a:lnTo>
                    <a:pt x="2275593" y="1424042"/>
                  </a:lnTo>
                  <a:lnTo>
                    <a:pt x="2288617" y="1415778"/>
                  </a:lnTo>
                  <a:lnTo>
                    <a:pt x="2301958" y="1408151"/>
                  </a:lnTo>
                  <a:lnTo>
                    <a:pt x="2315300" y="1401158"/>
                  </a:lnTo>
                  <a:lnTo>
                    <a:pt x="2329277" y="1394802"/>
                  </a:lnTo>
                  <a:lnTo>
                    <a:pt x="2343572" y="1389081"/>
                  </a:lnTo>
                  <a:lnTo>
                    <a:pt x="2358184" y="1383996"/>
                  </a:lnTo>
                  <a:lnTo>
                    <a:pt x="2373114" y="1380182"/>
                  </a:lnTo>
                  <a:lnTo>
                    <a:pt x="2388680" y="1376686"/>
                  </a:lnTo>
                  <a:lnTo>
                    <a:pt x="2403927" y="1373508"/>
                  </a:lnTo>
                  <a:lnTo>
                    <a:pt x="2419493" y="1371919"/>
                  </a:lnTo>
                  <a:lnTo>
                    <a:pt x="2435693" y="1370330"/>
                  </a:lnTo>
                  <a:lnTo>
                    <a:pt x="2451894" y="1370012"/>
                  </a:lnTo>
                  <a:lnTo>
                    <a:pt x="2468095" y="1370330"/>
                  </a:lnTo>
                  <a:lnTo>
                    <a:pt x="2484295" y="1371919"/>
                  </a:lnTo>
                  <a:lnTo>
                    <a:pt x="2499861" y="1373508"/>
                  </a:lnTo>
                  <a:lnTo>
                    <a:pt x="2515426" y="1376686"/>
                  </a:lnTo>
                  <a:lnTo>
                    <a:pt x="2530674" y="1380182"/>
                  </a:lnTo>
                  <a:lnTo>
                    <a:pt x="2545286" y="1383996"/>
                  </a:lnTo>
                  <a:lnTo>
                    <a:pt x="2560216" y="1389081"/>
                  </a:lnTo>
                  <a:lnTo>
                    <a:pt x="2574511" y="1394802"/>
                  </a:lnTo>
                  <a:lnTo>
                    <a:pt x="2588488" y="1401158"/>
                  </a:lnTo>
                  <a:lnTo>
                    <a:pt x="2601830" y="1408151"/>
                  </a:lnTo>
                  <a:lnTo>
                    <a:pt x="2615171" y="1415778"/>
                  </a:lnTo>
                  <a:lnTo>
                    <a:pt x="2628195" y="1424042"/>
                  </a:lnTo>
                  <a:lnTo>
                    <a:pt x="2640267" y="1432623"/>
                  </a:lnTo>
                  <a:lnTo>
                    <a:pt x="2652338" y="1442157"/>
                  </a:lnTo>
                  <a:lnTo>
                    <a:pt x="2663773" y="1452010"/>
                  </a:lnTo>
                  <a:lnTo>
                    <a:pt x="2674574" y="1462498"/>
                  </a:lnTo>
                  <a:lnTo>
                    <a:pt x="2685057" y="1473304"/>
                  </a:lnTo>
                  <a:lnTo>
                    <a:pt x="2694904" y="1484745"/>
                  </a:lnTo>
                  <a:lnTo>
                    <a:pt x="2704434" y="1496822"/>
                  </a:lnTo>
                  <a:lnTo>
                    <a:pt x="2713011" y="1508900"/>
                  </a:lnTo>
                  <a:lnTo>
                    <a:pt x="2721270" y="1521930"/>
                  </a:lnTo>
                  <a:lnTo>
                    <a:pt x="2728894" y="1534961"/>
                  </a:lnTo>
                  <a:lnTo>
                    <a:pt x="2735565" y="1548627"/>
                  </a:lnTo>
                  <a:lnTo>
                    <a:pt x="2742236" y="1562611"/>
                  </a:lnTo>
                  <a:lnTo>
                    <a:pt x="2747953" y="1576913"/>
                  </a:lnTo>
                  <a:lnTo>
                    <a:pt x="2752718" y="1591533"/>
                  </a:lnTo>
                  <a:lnTo>
                    <a:pt x="2756848" y="1606471"/>
                  </a:lnTo>
                  <a:lnTo>
                    <a:pt x="2760660" y="1621726"/>
                  </a:lnTo>
                  <a:lnTo>
                    <a:pt x="2763519" y="1636981"/>
                  </a:lnTo>
                  <a:lnTo>
                    <a:pt x="2765107" y="1652872"/>
                  </a:lnTo>
                  <a:lnTo>
                    <a:pt x="2766695" y="1669081"/>
                  </a:lnTo>
                  <a:lnTo>
                    <a:pt x="2767013" y="1685290"/>
                  </a:lnTo>
                  <a:lnTo>
                    <a:pt x="2766695" y="1701499"/>
                  </a:lnTo>
                  <a:lnTo>
                    <a:pt x="2765107" y="1717390"/>
                  </a:lnTo>
                  <a:lnTo>
                    <a:pt x="2763519" y="1733281"/>
                  </a:lnTo>
                  <a:lnTo>
                    <a:pt x="2760660" y="1748854"/>
                  </a:lnTo>
                  <a:lnTo>
                    <a:pt x="2756848" y="1764110"/>
                  </a:lnTo>
                  <a:lnTo>
                    <a:pt x="2752718" y="1779047"/>
                  </a:lnTo>
                  <a:lnTo>
                    <a:pt x="2747953" y="1793667"/>
                  </a:lnTo>
                  <a:lnTo>
                    <a:pt x="2742236" y="1807969"/>
                  </a:lnTo>
                  <a:lnTo>
                    <a:pt x="2735565" y="1821635"/>
                  </a:lnTo>
                  <a:lnTo>
                    <a:pt x="2728894" y="1835619"/>
                  </a:lnTo>
                  <a:lnTo>
                    <a:pt x="2721270" y="1848650"/>
                  </a:lnTo>
                  <a:lnTo>
                    <a:pt x="2713011" y="1861363"/>
                  </a:lnTo>
                  <a:lnTo>
                    <a:pt x="2704434" y="1874075"/>
                  </a:lnTo>
                  <a:lnTo>
                    <a:pt x="2694904" y="1885835"/>
                  </a:lnTo>
                  <a:lnTo>
                    <a:pt x="2685057" y="1896959"/>
                  </a:lnTo>
                  <a:lnTo>
                    <a:pt x="2674574" y="1908082"/>
                  </a:lnTo>
                  <a:lnTo>
                    <a:pt x="2663773" y="1918570"/>
                  </a:lnTo>
                  <a:lnTo>
                    <a:pt x="2652338" y="1928423"/>
                  </a:lnTo>
                  <a:lnTo>
                    <a:pt x="2640267" y="1937640"/>
                  </a:lnTo>
                  <a:lnTo>
                    <a:pt x="2628195" y="1946538"/>
                  </a:lnTo>
                  <a:lnTo>
                    <a:pt x="2615171" y="1955120"/>
                  </a:lnTo>
                  <a:lnTo>
                    <a:pt x="2601830" y="1962430"/>
                  </a:lnTo>
                  <a:lnTo>
                    <a:pt x="2588488" y="1969422"/>
                  </a:lnTo>
                  <a:lnTo>
                    <a:pt x="2574511" y="1975778"/>
                  </a:lnTo>
                  <a:lnTo>
                    <a:pt x="2560216" y="1981181"/>
                  </a:lnTo>
                  <a:lnTo>
                    <a:pt x="2545286" y="1986266"/>
                  </a:lnTo>
                  <a:lnTo>
                    <a:pt x="2530674" y="1990716"/>
                  </a:lnTo>
                  <a:lnTo>
                    <a:pt x="2515426" y="1994212"/>
                  </a:lnTo>
                  <a:lnTo>
                    <a:pt x="2499861" y="1996754"/>
                  </a:lnTo>
                  <a:lnTo>
                    <a:pt x="2484295" y="1998979"/>
                  </a:lnTo>
                  <a:lnTo>
                    <a:pt x="2468095" y="1999932"/>
                  </a:lnTo>
                  <a:lnTo>
                    <a:pt x="2451894" y="2000250"/>
                  </a:lnTo>
                  <a:lnTo>
                    <a:pt x="2435693" y="1999932"/>
                  </a:lnTo>
                  <a:lnTo>
                    <a:pt x="2419493" y="1998979"/>
                  </a:lnTo>
                  <a:lnTo>
                    <a:pt x="2403927" y="1996754"/>
                  </a:lnTo>
                  <a:lnTo>
                    <a:pt x="2388680" y="1994212"/>
                  </a:lnTo>
                  <a:lnTo>
                    <a:pt x="2373114" y="1990716"/>
                  </a:lnTo>
                  <a:lnTo>
                    <a:pt x="2358184" y="1986266"/>
                  </a:lnTo>
                  <a:lnTo>
                    <a:pt x="2343572" y="1981181"/>
                  </a:lnTo>
                  <a:lnTo>
                    <a:pt x="2329277" y="1975778"/>
                  </a:lnTo>
                  <a:lnTo>
                    <a:pt x="2315300" y="1969422"/>
                  </a:lnTo>
                  <a:lnTo>
                    <a:pt x="2301958" y="1962430"/>
                  </a:lnTo>
                  <a:lnTo>
                    <a:pt x="2288617" y="1955120"/>
                  </a:lnTo>
                  <a:lnTo>
                    <a:pt x="2275593" y="1946538"/>
                  </a:lnTo>
                  <a:lnTo>
                    <a:pt x="2263204" y="1937640"/>
                  </a:lnTo>
                  <a:lnTo>
                    <a:pt x="2251450" y="1928423"/>
                  </a:lnTo>
                  <a:lnTo>
                    <a:pt x="2240015" y="1918570"/>
                  </a:lnTo>
                  <a:lnTo>
                    <a:pt x="2229214" y="1908082"/>
                  </a:lnTo>
                  <a:lnTo>
                    <a:pt x="2218731" y="1896959"/>
                  </a:lnTo>
                  <a:lnTo>
                    <a:pt x="2208566" y="1885835"/>
                  </a:lnTo>
                  <a:lnTo>
                    <a:pt x="2199354" y="1874075"/>
                  </a:lnTo>
                  <a:lnTo>
                    <a:pt x="2190777" y="1861363"/>
                  </a:lnTo>
                  <a:lnTo>
                    <a:pt x="2182518" y="1848650"/>
                  </a:lnTo>
                  <a:lnTo>
                    <a:pt x="2174894" y="1835619"/>
                  </a:lnTo>
                  <a:lnTo>
                    <a:pt x="2167906" y="1821635"/>
                  </a:lnTo>
                  <a:lnTo>
                    <a:pt x="2161553" y="1807969"/>
                  </a:lnTo>
                  <a:lnTo>
                    <a:pt x="2155835" y="1793667"/>
                  </a:lnTo>
                  <a:lnTo>
                    <a:pt x="2151070" y="1779047"/>
                  </a:lnTo>
                  <a:lnTo>
                    <a:pt x="2146940" y="1764110"/>
                  </a:lnTo>
                  <a:lnTo>
                    <a:pt x="2143128" y="1748854"/>
                  </a:lnTo>
                  <a:lnTo>
                    <a:pt x="2140269" y="1733281"/>
                  </a:lnTo>
                  <a:lnTo>
                    <a:pt x="2138363" y="1717390"/>
                  </a:lnTo>
                  <a:lnTo>
                    <a:pt x="2137093" y="1701499"/>
                  </a:lnTo>
                  <a:lnTo>
                    <a:pt x="2136775" y="1685290"/>
                  </a:lnTo>
                  <a:lnTo>
                    <a:pt x="2137093" y="1669081"/>
                  </a:lnTo>
                  <a:lnTo>
                    <a:pt x="2138363" y="1652872"/>
                  </a:lnTo>
                  <a:lnTo>
                    <a:pt x="2140269" y="1636981"/>
                  </a:lnTo>
                  <a:lnTo>
                    <a:pt x="2140522" y="1635629"/>
                  </a:lnTo>
                  <a:lnTo>
                    <a:pt x="2137718" y="1635442"/>
                  </a:lnTo>
                  <a:lnTo>
                    <a:pt x="2126603" y="1635442"/>
                  </a:lnTo>
                  <a:lnTo>
                    <a:pt x="2120252" y="1635760"/>
                  </a:lnTo>
                  <a:lnTo>
                    <a:pt x="2113584" y="1636395"/>
                  </a:lnTo>
                  <a:lnTo>
                    <a:pt x="2106598" y="1637030"/>
                  </a:lnTo>
                  <a:lnTo>
                    <a:pt x="2098977" y="1638617"/>
                  </a:lnTo>
                  <a:lnTo>
                    <a:pt x="2091038" y="1640522"/>
                  </a:lnTo>
                  <a:lnTo>
                    <a:pt x="2082782" y="1642427"/>
                  </a:lnTo>
                  <a:lnTo>
                    <a:pt x="2074208" y="1644967"/>
                  </a:lnTo>
                  <a:lnTo>
                    <a:pt x="2065000" y="1648142"/>
                  </a:lnTo>
                  <a:lnTo>
                    <a:pt x="2056108" y="1652270"/>
                  </a:lnTo>
                  <a:lnTo>
                    <a:pt x="2046899" y="1656715"/>
                  </a:lnTo>
                  <a:lnTo>
                    <a:pt x="2037055" y="1661477"/>
                  </a:lnTo>
                  <a:lnTo>
                    <a:pt x="2026894" y="1667192"/>
                  </a:lnTo>
                  <a:lnTo>
                    <a:pt x="2017050" y="1673860"/>
                  </a:lnTo>
                  <a:lnTo>
                    <a:pt x="2006889" y="1681163"/>
                  </a:lnTo>
                  <a:lnTo>
                    <a:pt x="1996410" y="1689418"/>
                  </a:lnTo>
                  <a:lnTo>
                    <a:pt x="1985931" y="1698308"/>
                  </a:lnTo>
                  <a:lnTo>
                    <a:pt x="1975452" y="1707833"/>
                  </a:lnTo>
                  <a:lnTo>
                    <a:pt x="1965290" y="1718628"/>
                  </a:lnTo>
                  <a:lnTo>
                    <a:pt x="1954494" y="1730693"/>
                  </a:lnTo>
                  <a:lnTo>
                    <a:pt x="1943697" y="1743710"/>
                  </a:lnTo>
                  <a:lnTo>
                    <a:pt x="1932900" y="1757680"/>
                  </a:lnTo>
                  <a:lnTo>
                    <a:pt x="1922422" y="1772285"/>
                  </a:lnTo>
                  <a:lnTo>
                    <a:pt x="1915436" y="1783080"/>
                  </a:lnTo>
                  <a:lnTo>
                    <a:pt x="1908767" y="1794510"/>
                  </a:lnTo>
                  <a:lnTo>
                    <a:pt x="1902098" y="1806893"/>
                  </a:lnTo>
                  <a:lnTo>
                    <a:pt x="1895748" y="1820228"/>
                  </a:lnTo>
                  <a:lnTo>
                    <a:pt x="1889714" y="1833880"/>
                  </a:lnTo>
                  <a:lnTo>
                    <a:pt x="1883998" y="1848485"/>
                  </a:lnTo>
                  <a:lnTo>
                    <a:pt x="1877648" y="1863725"/>
                  </a:lnTo>
                  <a:lnTo>
                    <a:pt x="1871932" y="1879600"/>
                  </a:lnTo>
                  <a:lnTo>
                    <a:pt x="1866216" y="1895793"/>
                  </a:lnTo>
                  <a:lnTo>
                    <a:pt x="1860818" y="1912303"/>
                  </a:lnTo>
                  <a:lnTo>
                    <a:pt x="1849704" y="1946593"/>
                  </a:lnTo>
                  <a:lnTo>
                    <a:pt x="1838589" y="1982788"/>
                  </a:lnTo>
                  <a:lnTo>
                    <a:pt x="1827793" y="2019618"/>
                  </a:lnTo>
                  <a:lnTo>
                    <a:pt x="1813503" y="2066925"/>
                  </a:lnTo>
                  <a:lnTo>
                    <a:pt x="1798579" y="2115185"/>
                  </a:lnTo>
                  <a:lnTo>
                    <a:pt x="1790640" y="2139633"/>
                  </a:lnTo>
                  <a:lnTo>
                    <a:pt x="1782701" y="2163445"/>
                  </a:lnTo>
                  <a:lnTo>
                    <a:pt x="1774128" y="2187893"/>
                  </a:lnTo>
                  <a:lnTo>
                    <a:pt x="1765554" y="2212023"/>
                  </a:lnTo>
                  <a:lnTo>
                    <a:pt x="1756345" y="2235835"/>
                  </a:lnTo>
                  <a:lnTo>
                    <a:pt x="1746501" y="2259648"/>
                  </a:lnTo>
                  <a:lnTo>
                    <a:pt x="1736340" y="2282825"/>
                  </a:lnTo>
                  <a:lnTo>
                    <a:pt x="1725543" y="2306003"/>
                  </a:lnTo>
                  <a:lnTo>
                    <a:pt x="1714429" y="2328228"/>
                  </a:lnTo>
                  <a:lnTo>
                    <a:pt x="1702680" y="2350135"/>
                  </a:lnTo>
                  <a:lnTo>
                    <a:pt x="1696011" y="2360930"/>
                  </a:lnTo>
                  <a:lnTo>
                    <a:pt x="1689978" y="2371725"/>
                  </a:lnTo>
                  <a:lnTo>
                    <a:pt x="1683627" y="2382203"/>
                  </a:lnTo>
                  <a:lnTo>
                    <a:pt x="1676641" y="2392363"/>
                  </a:lnTo>
                  <a:lnTo>
                    <a:pt x="1669973" y="2402205"/>
                  </a:lnTo>
                  <a:lnTo>
                    <a:pt x="1662669" y="2412365"/>
                  </a:lnTo>
                  <a:lnTo>
                    <a:pt x="1655366" y="2422208"/>
                  </a:lnTo>
                  <a:lnTo>
                    <a:pt x="1648380" y="2431415"/>
                  </a:lnTo>
                  <a:lnTo>
                    <a:pt x="1640441" y="2440940"/>
                  </a:lnTo>
                  <a:lnTo>
                    <a:pt x="1632820" y="2449830"/>
                  </a:lnTo>
                  <a:lnTo>
                    <a:pt x="1624564" y="2458720"/>
                  </a:lnTo>
                  <a:lnTo>
                    <a:pt x="1616307" y="2467293"/>
                  </a:lnTo>
                  <a:lnTo>
                    <a:pt x="1608051" y="2475548"/>
                  </a:lnTo>
                  <a:lnTo>
                    <a:pt x="1599478" y="2483485"/>
                  </a:lnTo>
                  <a:lnTo>
                    <a:pt x="1590586" y="2491423"/>
                  </a:lnTo>
                  <a:lnTo>
                    <a:pt x="1581060" y="2499043"/>
                  </a:lnTo>
                  <a:lnTo>
                    <a:pt x="1571851" y="2506345"/>
                  </a:lnTo>
                  <a:lnTo>
                    <a:pt x="1562007" y="2513013"/>
                  </a:lnTo>
                  <a:lnTo>
                    <a:pt x="1552163" y="2519998"/>
                  </a:lnTo>
                  <a:lnTo>
                    <a:pt x="1542319" y="2526030"/>
                  </a:lnTo>
                  <a:lnTo>
                    <a:pt x="1531840" y="2532063"/>
                  </a:lnTo>
                  <a:lnTo>
                    <a:pt x="1521044" y="2537778"/>
                  </a:lnTo>
                  <a:lnTo>
                    <a:pt x="1510247" y="2543175"/>
                  </a:lnTo>
                  <a:lnTo>
                    <a:pt x="1499133" y="2547938"/>
                  </a:lnTo>
                  <a:lnTo>
                    <a:pt x="1487701" y="2552700"/>
                  </a:lnTo>
                  <a:lnTo>
                    <a:pt x="1475635" y="2556828"/>
                  </a:lnTo>
                  <a:lnTo>
                    <a:pt x="1463886" y="2560955"/>
                  </a:lnTo>
                  <a:lnTo>
                    <a:pt x="1451501" y="2564448"/>
                  </a:lnTo>
                  <a:lnTo>
                    <a:pt x="1439117" y="2567623"/>
                  </a:lnTo>
                  <a:lnTo>
                    <a:pt x="1426098" y="2570480"/>
                  </a:lnTo>
                  <a:lnTo>
                    <a:pt x="1412761" y="2572703"/>
                  </a:lnTo>
                  <a:lnTo>
                    <a:pt x="1399106" y="2574925"/>
                  </a:lnTo>
                  <a:lnTo>
                    <a:pt x="1385452" y="2576513"/>
                  </a:lnTo>
                  <a:lnTo>
                    <a:pt x="1371480" y="2577465"/>
                  </a:lnTo>
                  <a:lnTo>
                    <a:pt x="1356555" y="2578100"/>
                  </a:lnTo>
                  <a:lnTo>
                    <a:pt x="1341948" y="2578100"/>
                  </a:lnTo>
                  <a:lnTo>
                    <a:pt x="1334327" y="2578100"/>
                  </a:lnTo>
                  <a:lnTo>
                    <a:pt x="1324165" y="2578100"/>
                  </a:lnTo>
                  <a:lnTo>
                    <a:pt x="1314322" y="2577465"/>
                  </a:lnTo>
                  <a:lnTo>
                    <a:pt x="1304478" y="2576830"/>
                  </a:lnTo>
                  <a:lnTo>
                    <a:pt x="1294951" y="2575560"/>
                  </a:lnTo>
                  <a:lnTo>
                    <a:pt x="1285107" y="2574290"/>
                  </a:lnTo>
                  <a:lnTo>
                    <a:pt x="1275898" y="2572703"/>
                  </a:lnTo>
                  <a:lnTo>
                    <a:pt x="1266372" y="2571115"/>
                  </a:lnTo>
                  <a:lnTo>
                    <a:pt x="1257163" y="2568893"/>
                  </a:lnTo>
                  <a:lnTo>
                    <a:pt x="1247637" y="2566670"/>
                  </a:lnTo>
                  <a:lnTo>
                    <a:pt x="1238746" y="2564130"/>
                  </a:lnTo>
                  <a:lnTo>
                    <a:pt x="1229854" y="2561273"/>
                  </a:lnTo>
                  <a:lnTo>
                    <a:pt x="1220646" y="2558415"/>
                  </a:lnTo>
                  <a:lnTo>
                    <a:pt x="1212072" y="2555240"/>
                  </a:lnTo>
                  <a:lnTo>
                    <a:pt x="1203498" y="2552065"/>
                  </a:lnTo>
                  <a:lnTo>
                    <a:pt x="1194924" y="2548255"/>
                  </a:lnTo>
                  <a:lnTo>
                    <a:pt x="1186351" y="2544445"/>
                  </a:lnTo>
                  <a:lnTo>
                    <a:pt x="1178094" y="2540318"/>
                  </a:lnTo>
                  <a:lnTo>
                    <a:pt x="1169521" y="2536190"/>
                  </a:lnTo>
                  <a:lnTo>
                    <a:pt x="1161264" y="2531745"/>
                  </a:lnTo>
                  <a:lnTo>
                    <a:pt x="1153008" y="2526983"/>
                  </a:lnTo>
                  <a:lnTo>
                    <a:pt x="1137449" y="2517458"/>
                  </a:lnTo>
                  <a:lnTo>
                    <a:pt x="1121889" y="2506980"/>
                  </a:lnTo>
                  <a:lnTo>
                    <a:pt x="1106647" y="2495868"/>
                  </a:lnTo>
                  <a:lnTo>
                    <a:pt x="1092040" y="2484120"/>
                  </a:lnTo>
                  <a:lnTo>
                    <a:pt x="1077750" y="2471420"/>
                  </a:lnTo>
                  <a:lnTo>
                    <a:pt x="1063460" y="2458403"/>
                  </a:lnTo>
                  <a:lnTo>
                    <a:pt x="1049806" y="2444750"/>
                  </a:lnTo>
                  <a:lnTo>
                    <a:pt x="1036469" y="2430780"/>
                  </a:lnTo>
                  <a:lnTo>
                    <a:pt x="1023767" y="2415858"/>
                  </a:lnTo>
                  <a:lnTo>
                    <a:pt x="1011065" y="2400935"/>
                  </a:lnTo>
                  <a:lnTo>
                    <a:pt x="998999" y="2385378"/>
                  </a:lnTo>
                  <a:lnTo>
                    <a:pt x="986932" y="2369503"/>
                  </a:lnTo>
                  <a:lnTo>
                    <a:pt x="975500" y="2352993"/>
                  </a:lnTo>
                  <a:lnTo>
                    <a:pt x="964386" y="2336483"/>
                  </a:lnTo>
                  <a:lnTo>
                    <a:pt x="953272" y="2319655"/>
                  </a:lnTo>
                  <a:lnTo>
                    <a:pt x="942793" y="2302510"/>
                  </a:lnTo>
                  <a:lnTo>
                    <a:pt x="932632" y="2284730"/>
                  </a:lnTo>
                  <a:lnTo>
                    <a:pt x="922470" y="2266633"/>
                  </a:lnTo>
                  <a:lnTo>
                    <a:pt x="913261" y="2249170"/>
                  </a:lnTo>
                  <a:lnTo>
                    <a:pt x="904052" y="2230755"/>
                  </a:lnTo>
                  <a:lnTo>
                    <a:pt x="894844" y="2212975"/>
                  </a:lnTo>
                  <a:lnTo>
                    <a:pt x="886270" y="2194560"/>
                  </a:lnTo>
                  <a:lnTo>
                    <a:pt x="878014" y="2176145"/>
                  </a:lnTo>
                  <a:lnTo>
                    <a:pt x="870075" y="2157413"/>
                  </a:lnTo>
                  <a:lnTo>
                    <a:pt x="862136" y="2138998"/>
                  </a:lnTo>
                  <a:lnTo>
                    <a:pt x="854515" y="2120900"/>
                  </a:lnTo>
                  <a:lnTo>
                    <a:pt x="847529" y="2102485"/>
                  </a:lnTo>
                  <a:lnTo>
                    <a:pt x="840543" y="2084388"/>
                  </a:lnTo>
                  <a:lnTo>
                    <a:pt x="827524" y="2048193"/>
                  </a:lnTo>
                  <a:lnTo>
                    <a:pt x="816092" y="2012950"/>
                  </a:lnTo>
                  <a:lnTo>
                    <a:pt x="805296" y="1978660"/>
                  </a:lnTo>
                  <a:lnTo>
                    <a:pt x="795769" y="1945640"/>
                  </a:lnTo>
                  <a:lnTo>
                    <a:pt x="786561" y="1914525"/>
                  </a:lnTo>
                  <a:lnTo>
                    <a:pt x="779257" y="1884680"/>
                  </a:lnTo>
                  <a:lnTo>
                    <a:pt x="772271" y="1856423"/>
                  </a:lnTo>
                  <a:lnTo>
                    <a:pt x="766238" y="1831023"/>
                  </a:lnTo>
                  <a:lnTo>
                    <a:pt x="761157" y="1807845"/>
                  </a:lnTo>
                  <a:lnTo>
                    <a:pt x="757029" y="1787843"/>
                  </a:lnTo>
                  <a:lnTo>
                    <a:pt x="753536" y="1770698"/>
                  </a:lnTo>
                  <a:lnTo>
                    <a:pt x="749408" y="1746250"/>
                  </a:lnTo>
                  <a:lnTo>
                    <a:pt x="739246" y="1742758"/>
                  </a:lnTo>
                  <a:lnTo>
                    <a:pt x="728767" y="1738948"/>
                  </a:lnTo>
                  <a:lnTo>
                    <a:pt x="718288" y="1734503"/>
                  </a:lnTo>
                  <a:lnTo>
                    <a:pt x="707492" y="1729423"/>
                  </a:lnTo>
                  <a:lnTo>
                    <a:pt x="697013" y="1724025"/>
                  </a:lnTo>
                  <a:lnTo>
                    <a:pt x="686216" y="1718628"/>
                  </a:lnTo>
                  <a:lnTo>
                    <a:pt x="675102" y="1712595"/>
                  </a:lnTo>
                  <a:lnTo>
                    <a:pt x="664306" y="1706245"/>
                  </a:lnTo>
                  <a:lnTo>
                    <a:pt x="653509" y="1699260"/>
                  </a:lnTo>
                  <a:lnTo>
                    <a:pt x="642395" y="1692275"/>
                  </a:lnTo>
                  <a:lnTo>
                    <a:pt x="620802" y="1677352"/>
                  </a:lnTo>
                  <a:lnTo>
                    <a:pt x="599209" y="1661477"/>
                  </a:lnTo>
                  <a:lnTo>
                    <a:pt x="577933" y="1645285"/>
                  </a:lnTo>
                  <a:lnTo>
                    <a:pt x="557293" y="1628775"/>
                  </a:lnTo>
                  <a:lnTo>
                    <a:pt x="536970" y="1612265"/>
                  </a:lnTo>
                  <a:lnTo>
                    <a:pt x="517917" y="1595755"/>
                  </a:lnTo>
                  <a:lnTo>
                    <a:pt x="500134" y="1579562"/>
                  </a:lnTo>
                  <a:lnTo>
                    <a:pt x="482987" y="1564005"/>
                  </a:lnTo>
                  <a:lnTo>
                    <a:pt x="467745" y="1549717"/>
                  </a:lnTo>
                  <a:lnTo>
                    <a:pt x="441071" y="1524317"/>
                  </a:lnTo>
                  <a:lnTo>
                    <a:pt x="419795" y="1502727"/>
                  </a:lnTo>
                  <a:lnTo>
                    <a:pt x="398520" y="1480820"/>
                  </a:lnTo>
                  <a:lnTo>
                    <a:pt x="377562" y="1458277"/>
                  </a:lnTo>
                  <a:lnTo>
                    <a:pt x="356604" y="1435417"/>
                  </a:lnTo>
                  <a:lnTo>
                    <a:pt x="335963" y="1411922"/>
                  </a:lnTo>
                  <a:lnTo>
                    <a:pt x="315323" y="1388427"/>
                  </a:lnTo>
                  <a:lnTo>
                    <a:pt x="295000" y="1363980"/>
                  </a:lnTo>
                  <a:lnTo>
                    <a:pt x="275312" y="1339532"/>
                  </a:lnTo>
                  <a:lnTo>
                    <a:pt x="255624" y="1314132"/>
                  </a:lnTo>
                  <a:lnTo>
                    <a:pt x="236572" y="1289050"/>
                  </a:lnTo>
                  <a:lnTo>
                    <a:pt x="217836" y="1263650"/>
                  </a:lnTo>
                  <a:lnTo>
                    <a:pt x="199419" y="1237932"/>
                  </a:lnTo>
                  <a:lnTo>
                    <a:pt x="181636" y="1212215"/>
                  </a:lnTo>
                  <a:lnTo>
                    <a:pt x="164489" y="1185862"/>
                  </a:lnTo>
                  <a:lnTo>
                    <a:pt x="147976" y="1159827"/>
                  </a:lnTo>
                  <a:lnTo>
                    <a:pt x="131781" y="1133792"/>
                  </a:lnTo>
                  <a:lnTo>
                    <a:pt x="116539" y="1107440"/>
                  </a:lnTo>
                  <a:lnTo>
                    <a:pt x="102250" y="1081087"/>
                  </a:lnTo>
                  <a:lnTo>
                    <a:pt x="88595" y="1055052"/>
                  </a:lnTo>
                  <a:lnTo>
                    <a:pt x="75576" y="1029017"/>
                  </a:lnTo>
                  <a:lnTo>
                    <a:pt x="63509" y="1003300"/>
                  </a:lnTo>
                  <a:lnTo>
                    <a:pt x="52713" y="977265"/>
                  </a:lnTo>
                  <a:lnTo>
                    <a:pt x="42234" y="951547"/>
                  </a:lnTo>
                  <a:lnTo>
                    <a:pt x="37470" y="938847"/>
                  </a:lnTo>
                  <a:lnTo>
                    <a:pt x="33342" y="926147"/>
                  </a:lnTo>
                  <a:lnTo>
                    <a:pt x="28897" y="913765"/>
                  </a:lnTo>
                  <a:lnTo>
                    <a:pt x="25086" y="901065"/>
                  </a:lnTo>
                  <a:lnTo>
                    <a:pt x="21276" y="888365"/>
                  </a:lnTo>
                  <a:lnTo>
                    <a:pt x="18100" y="876300"/>
                  </a:lnTo>
                  <a:lnTo>
                    <a:pt x="14925" y="863917"/>
                  </a:lnTo>
                  <a:lnTo>
                    <a:pt x="12067" y="851852"/>
                  </a:lnTo>
                  <a:lnTo>
                    <a:pt x="9526" y="839470"/>
                  </a:lnTo>
                  <a:lnTo>
                    <a:pt x="7304" y="827722"/>
                  </a:lnTo>
                  <a:lnTo>
                    <a:pt x="5081" y="815975"/>
                  </a:lnTo>
                  <a:lnTo>
                    <a:pt x="3811" y="803910"/>
                  </a:lnTo>
                  <a:lnTo>
                    <a:pt x="2223" y="792480"/>
                  </a:lnTo>
                  <a:lnTo>
                    <a:pt x="1270" y="781050"/>
                  </a:lnTo>
                  <a:lnTo>
                    <a:pt x="635" y="769620"/>
                  </a:lnTo>
                  <a:lnTo>
                    <a:pt x="0" y="758190"/>
                  </a:lnTo>
                  <a:lnTo>
                    <a:pt x="0" y="746760"/>
                  </a:lnTo>
                  <a:lnTo>
                    <a:pt x="635" y="735965"/>
                  </a:lnTo>
                  <a:lnTo>
                    <a:pt x="1588" y="718185"/>
                  </a:lnTo>
                  <a:lnTo>
                    <a:pt x="3175" y="700405"/>
                  </a:lnTo>
                  <a:lnTo>
                    <a:pt x="5081" y="683260"/>
                  </a:lnTo>
                  <a:lnTo>
                    <a:pt x="7621" y="666115"/>
                  </a:lnTo>
                  <a:lnTo>
                    <a:pt x="10479" y="649605"/>
                  </a:lnTo>
                  <a:lnTo>
                    <a:pt x="13972" y="633412"/>
                  </a:lnTo>
                  <a:lnTo>
                    <a:pt x="17465" y="617855"/>
                  </a:lnTo>
                  <a:lnTo>
                    <a:pt x="21276" y="602297"/>
                  </a:lnTo>
                  <a:lnTo>
                    <a:pt x="25721" y="586740"/>
                  </a:lnTo>
                  <a:lnTo>
                    <a:pt x="30802" y="572135"/>
                  </a:lnTo>
                  <a:lnTo>
                    <a:pt x="35883" y="557530"/>
                  </a:lnTo>
                  <a:lnTo>
                    <a:pt x="41281" y="543560"/>
                  </a:lnTo>
                  <a:lnTo>
                    <a:pt x="46997" y="529907"/>
                  </a:lnTo>
                  <a:lnTo>
                    <a:pt x="52713" y="516572"/>
                  </a:lnTo>
                  <a:lnTo>
                    <a:pt x="59063" y="503237"/>
                  </a:lnTo>
                  <a:lnTo>
                    <a:pt x="65732" y="490855"/>
                  </a:lnTo>
                  <a:lnTo>
                    <a:pt x="72400" y="478155"/>
                  </a:lnTo>
                  <a:lnTo>
                    <a:pt x="79386" y="466407"/>
                  </a:lnTo>
                  <a:lnTo>
                    <a:pt x="86372" y="454342"/>
                  </a:lnTo>
                  <a:lnTo>
                    <a:pt x="93994" y="442912"/>
                  </a:lnTo>
                  <a:lnTo>
                    <a:pt x="101615" y="431800"/>
                  </a:lnTo>
                  <a:lnTo>
                    <a:pt x="109553" y="421005"/>
                  </a:lnTo>
                  <a:lnTo>
                    <a:pt x="117174" y="410527"/>
                  </a:lnTo>
                  <a:lnTo>
                    <a:pt x="125431" y="400685"/>
                  </a:lnTo>
                  <a:lnTo>
                    <a:pt x="133369" y="390842"/>
                  </a:lnTo>
                  <a:lnTo>
                    <a:pt x="141625" y="381000"/>
                  </a:lnTo>
                  <a:lnTo>
                    <a:pt x="149882" y="371792"/>
                  </a:lnTo>
                  <a:lnTo>
                    <a:pt x="158455" y="362902"/>
                  </a:lnTo>
                  <a:lnTo>
                    <a:pt x="166711" y="354012"/>
                  </a:lnTo>
                  <a:lnTo>
                    <a:pt x="175285" y="345757"/>
                  </a:lnTo>
                  <a:lnTo>
                    <a:pt x="183541" y="337502"/>
                  </a:lnTo>
                  <a:lnTo>
                    <a:pt x="192115" y="330200"/>
                  </a:lnTo>
                  <a:lnTo>
                    <a:pt x="208945" y="314959"/>
                  </a:lnTo>
                  <a:lnTo>
                    <a:pt x="226093" y="301625"/>
                  </a:lnTo>
                  <a:lnTo>
                    <a:pt x="242605" y="288925"/>
                  </a:lnTo>
                  <a:lnTo>
                    <a:pt x="258800" y="277495"/>
                  </a:lnTo>
                  <a:lnTo>
                    <a:pt x="272357" y="268175"/>
                  </a:lnTo>
                  <a:lnTo>
                    <a:pt x="271149" y="257634"/>
                  </a:lnTo>
                  <a:lnTo>
                    <a:pt x="270193" y="246530"/>
                  </a:lnTo>
                  <a:lnTo>
                    <a:pt x="269875" y="234791"/>
                  </a:lnTo>
                  <a:lnTo>
                    <a:pt x="270193" y="223686"/>
                  </a:lnTo>
                  <a:lnTo>
                    <a:pt x="271149" y="212582"/>
                  </a:lnTo>
                  <a:lnTo>
                    <a:pt x="272422" y="201477"/>
                  </a:lnTo>
                  <a:lnTo>
                    <a:pt x="274651" y="190690"/>
                  </a:lnTo>
                  <a:lnTo>
                    <a:pt x="277199" y="179903"/>
                  </a:lnTo>
                  <a:lnTo>
                    <a:pt x="280064" y="169433"/>
                  </a:lnTo>
                  <a:lnTo>
                    <a:pt x="283567" y="158963"/>
                  </a:lnTo>
                  <a:lnTo>
                    <a:pt x="287388" y="149127"/>
                  </a:lnTo>
                  <a:lnTo>
                    <a:pt x="291846" y="139292"/>
                  </a:lnTo>
                  <a:lnTo>
                    <a:pt x="296622" y="130091"/>
                  </a:lnTo>
                  <a:lnTo>
                    <a:pt x="302035" y="120573"/>
                  </a:lnTo>
                  <a:lnTo>
                    <a:pt x="307766" y="111689"/>
                  </a:lnTo>
                  <a:lnTo>
                    <a:pt x="313816" y="103123"/>
                  </a:lnTo>
                  <a:lnTo>
                    <a:pt x="320821" y="94874"/>
                  </a:lnTo>
                  <a:lnTo>
                    <a:pt x="327508" y="86942"/>
                  </a:lnTo>
                  <a:lnTo>
                    <a:pt x="334831" y="79010"/>
                  </a:lnTo>
                  <a:lnTo>
                    <a:pt x="342792" y="71713"/>
                  </a:lnTo>
                  <a:lnTo>
                    <a:pt x="350752" y="65050"/>
                  </a:lnTo>
                  <a:lnTo>
                    <a:pt x="359031" y="58071"/>
                  </a:lnTo>
                  <a:lnTo>
                    <a:pt x="367628" y="52042"/>
                  </a:lnTo>
                  <a:lnTo>
                    <a:pt x="376543" y="46331"/>
                  </a:lnTo>
                  <a:lnTo>
                    <a:pt x="386096" y="41255"/>
                  </a:lnTo>
                  <a:lnTo>
                    <a:pt x="395330" y="36179"/>
                  </a:lnTo>
                  <a:lnTo>
                    <a:pt x="405201" y="31737"/>
                  </a:lnTo>
                  <a:lnTo>
                    <a:pt x="415072" y="27930"/>
                  </a:lnTo>
                  <a:lnTo>
                    <a:pt x="425579" y="24440"/>
                  </a:lnTo>
                  <a:lnTo>
                    <a:pt x="436087" y="21584"/>
                  </a:lnTo>
                  <a:lnTo>
                    <a:pt x="446913" y="19046"/>
                  </a:lnTo>
                  <a:lnTo>
                    <a:pt x="457739" y="16825"/>
                  </a:lnTo>
                  <a:lnTo>
                    <a:pt x="468883" y="15556"/>
                  </a:lnTo>
                  <a:lnTo>
                    <a:pt x="480028" y="14604"/>
                  </a:lnTo>
                  <a:lnTo>
                    <a:pt x="491172" y="14287"/>
                  </a:lnTo>
                  <a:lnTo>
                    <a:pt x="502635" y="14604"/>
                  </a:lnTo>
                  <a:lnTo>
                    <a:pt x="514098" y="15556"/>
                  </a:lnTo>
                  <a:lnTo>
                    <a:pt x="525243" y="16825"/>
                  </a:lnTo>
                  <a:lnTo>
                    <a:pt x="536069" y="19046"/>
                  </a:lnTo>
                  <a:lnTo>
                    <a:pt x="546895" y="21584"/>
                  </a:lnTo>
                  <a:lnTo>
                    <a:pt x="557402" y="24440"/>
                  </a:lnTo>
                  <a:lnTo>
                    <a:pt x="567273" y="27930"/>
                  </a:lnTo>
                  <a:lnTo>
                    <a:pt x="577462" y="31737"/>
                  </a:lnTo>
                  <a:lnTo>
                    <a:pt x="587333" y="36179"/>
                  </a:lnTo>
                  <a:lnTo>
                    <a:pt x="596886" y="41255"/>
                  </a:lnTo>
                  <a:lnTo>
                    <a:pt x="606438" y="46331"/>
                  </a:lnTo>
                  <a:lnTo>
                    <a:pt x="615354" y="52042"/>
                  </a:lnTo>
                  <a:lnTo>
                    <a:pt x="623951" y="58071"/>
                  </a:lnTo>
                  <a:lnTo>
                    <a:pt x="632229" y="65050"/>
                  </a:lnTo>
                  <a:lnTo>
                    <a:pt x="640190" y="71713"/>
                  </a:lnTo>
                  <a:lnTo>
                    <a:pt x="647832" y="79010"/>
                  </a:lnTo>
                  <a:lnTo>
                    <a:pt x="655474" y="86942"/>
                  </a:lnTo>
                  <a:lnTo>
                    <a:pt x="662160" y="94874"/>
                  </a:lnTo>
                  <a:lnTo>
                    <a:pt x="668529" y="103123"/>
                  </a:lnTo>
                  <a:lnTo>
                    <a:pt x="674897" y="111689"/>
                  </a:lnTo>
                  <a:lnTo>
                    <a:pt x="680628" y="120573"/>
                  </a:lnTo>
                  <a:lnTo>
                    <a:pt x="686041" y="130091"/>
                  </a:lnTo>
                  <a:lnTo>
                    <a:pt x="691136" y="139292"/>
                  </a:lnTo>
                  <a:lnTo>
                    <a:pt x="695275" y="149127"/>
                  </a:lnTo>
                  <a:lnTo>
                    <a:pt x="699415" y="158963"/>
                  </a:lnTo>
                  <a:lnTo>
                    <a:pt x="702917" y="169433"/>
                  </a:lnTo>
                  <a:lnTo>
                    <a:pt x="705783" y="179903"/>
                  </a:lnTo>
                  <a:lnTo>
                    <a:pt x="708330" y="190690"/>
                  </a:lnTo>
                  <a:lnTo>
                    <a:pt x="710241" y="201477"/>
                  </a:lnTo>
                  <a:lnTo>
                    <a:pt x="711514" y="212582"/>
                  </a:lnTo>
                  <a:lnTo>
                    <a:pt x="712151" y="223686"/>
                  </a:lnTo>
                  <a:lnTo>
                    <a:pt x="712788" y="234791"/>
                  </a:lnTo>
                  <a:lnTo>
                    <a:pt x="712151" y="246530"/>
                  </a:lnTo>
                  <a:lnTo>
                    <a:pt x="711514" y="257634"/>
                  </a:lnTo>
                  <a:lnTo>
                    <a:pt x="710241" y="268739"/>
                  </a:lnTo>
                  <a:lnTo>
                    <a:pt x="708330" y="279526"/>
                  </a:lnTo>
                  <a:lnTo>
                    <a:pt x="705783" y="290313"/>
                  </a:lnTo>
                  <a:lnTo>
                    <a:pt x="702917" y="300783"/>
                  </a:lnTo>
                  <a:lnTo>
                    <a:pt x="699415" y="310619"/>
                  </a:lnTo>
                  <a:lnTo>
                    <a:pt x="695275" y="320771"/>
                  </a:lnTo>
                  <a:lnTo>
                    <a:pt x="691136" y="330607"/>
                  </a:lnTo>
                  <a:lnTo>
                    <a:pt x="686041" y="340125"/>
                  </a:lnTo>
                  <a:lnTo>
                    <a:pt x="680628" y="349643"/>
                  </a:lnTo>
                  <a:lnTo>
                    <a:pt x="674897" y="358527"/>
                  </a:lnTo>
                  <a:lnTo>
                    <a:pt x="668529" y="367093"/>
                  </a:lnTo>
                  <a:lnTo>
                    <a:pt x="662160" y="375342"/>
                  </a:lnTo>
                  <a:lnTo>
                    <a:pt x="655474" y="383274"/>
                  </a:lnTo>
                  <a:lnTo>
                    <a:pt x="647832" y="390889"/>
                  </a:lnTo>
                  <a:lnTo>
                    <a:pt x="640190" y="398503"/>
                  </a:lnTo>
                  <a:lnTo>
                    <a:pt x="632229" y="405166"/>
                  </a:lnTo>
                  <a:lnTo>
                    <a:pt x="623951" y="411511"/>
                  </a:lnTo>
                  <a:lnTo>
                    <a:pt x="615354" y="417857"/>
                  </a:lnTo>
                  <a:lnTo>
                    <a:pt x="606438" y="423568"/>
                  </a:lnTo>
                  <a:lnTo>
                    <a:pt x="596886" y="428961"/>
                  </a:lnTo>
                  <a:lnTo>
                    <a:pt x="587333" y="434038"/>
                  </a:lnTo>
                  <a:lnTo>
                    <a:pt x="577462" y="438162"/>
                  </a:lnTo>
                  <a:lnTo>
                    <a:pt x="567273" y="442287"/>
                  </a:lnTo>
                  <a:lnTo>
                    <a:pt x="557402" y="445777"/>
                  </a:lnTo>
                  <a:lnTo>
                    <a:pt x="546895" y="448632"/>
                  </a:lnTo>
                  <a:lnTo>
                    <a:pt x="536069" y="451170"/>
                  </a:lnTo>
                  <a:lnTo>
                    <a:pt x="525243" y="453074"/>
                  </a:lnTo>
                  <a:lnTo>
                    <a:pt x="514098" y="454343"/>
                  </a:lnTo>
                  <a:lnTo>
                    <a:pt x="502635" y="455295"/>
                  </a:lnTo>
                  <a:lnTo>
                    <a:pt x="491172" y="455612"/>
                  </a:lnTo>
                  <a:lnTo>
                    <a:pt x="480028" y="455295"/>
                  </a:lnTo>
                  <a:lnTo>
                    <a:pt x="468883" y="454343"/>
                  </a:lnTo>
                  <a:lnTo>
                    <a:pt x="457739" y="453074"/>
                  </a:lnTo>
                  <a:lnTo>
                    <a:pt x="446913" y="451170"/>
                  </a:lnTo>
                  <a:lnTo>
                    <a:pt x="436087" y="448632"/>
                  </a:lnTo>
                  <a:lnTo>
                    <a:pt x="425579" y="445777"/>
                  </a:lnTo>
                  <a:lnTo>
                    <a:pt x="415072" y="442287"/>
                  </a:lnTo>
                  <a:lnTo>
                    <a:pt x="405201" y="438162"/>
                  </a:lnTo>
                  <a:lnTo>
                    <a:pt x="395330" y="434038"/>
                  </a:lnTo>
                  <a:lnTo>
                    <a:pt x="386096" y="428961"/>
                  </a:lnTo>
                  <a:lnTo>
                    <a:pt x="376543" y="423568"/>
                  </a:lnTo>
                  <a:lnTo>
                    <a:pt x="367628" y="417857"/>
                  </a:lnTo>
                  <a:lnTo>
                    <a:pt x="359031" y="411511"/>
                  </a:lnTo>
                  <a:lnTo>
                    <a:pt x="350752" y="405166"/>
                  </a:lnTo>
                  <a:lnTo>
                    <a:pt x="342792" y="398503"/>
                  </a:lnTo>
                  <a:lnTo>
                    <a:pt x="334831" y="390889"/>
                  </a:lnTo>
                  <a:lnTo>
                    <a:pt x="327508" y="383274"/>
                  </a:lnTo>
                  <a:lnTo>
                    <a:pt x="320821" y="375342"/>
                  </a:lnTo>
                  <a:lnTo>
                    <a:pt x="313816" y="367093"/>
                  </a:lnTo>
                  <a:lnTo>
                    <a:pt x="307766" y="358527"/>
                  </a:lnTo>
                  <a:lnTo>
                    <a:pt x="302035" y="349643"/>
                  </a:lnTo>
                  <a:lnTo>
                    <a:pt x="298339" y="343145"/>
                  </a:lnTo>
                  <a:lnTo>
                    <a:pt x="296905" y="344170"/>
                  </a:lnTo>
                  <a:lnTo>
                    <a:pt x="283251" y="353695"/>
                  </a:lnTo>
                  <a:lnTo>
                    <a:pt x="268644" y="364807"/>
                  </a:lnTo>
                  <a:lnTo>
                    <a:pt x="254672" y="376555"/>
                  </a:lnTo>
                  <a:lnTo>
                    <a:pt x="240382" y="389255"/>
                  </a:lnTo>
                  <a:lnTo>
                    <a:pt x="225775" y="402907"/>
                  </a:lnTo>
                  <a:lnTo>
                    <a:pt x="211485" y="417830"/>
                  </a:lnTo>
                  <a:lnTo>
                    <a:pt x="204499" y="425450"/>
                  </a:lnTo>
                  <a:lnTo>
                    <a:pt x="197196" y="433705"/>
                  </a:lnTo>
                  <a:lnTo>
                    <a:pt x="190527" y="441642"/>
                  </a:lnTo>
                  <a:lnTo>
                    <a:pt x="183541" y="450215"/>
                  </a:lnTo>
                  <a:lnTo>
                    <a:pt x="176873" y="458787"/>
                  </a:lnTo>
                  <a:lnTo>
                    <a:pt x="169887" y="467995"/>
                  </a:lnTo>
                  <a:lnTo>
                    <a:pt x="163536" y="477202"/>
                  </a:lnTo>
                  <a:lnTo>
                    <a:pt x="156868" y="486727"/>
                  </a:lnTo>
                  <a:lnTo>
                    <a:pt x="150834" y="496570"/>
                  </a:lnTo>
                  <a:lnTo>
                    <a:pt x="144801" y="507047"/>
                  </a:lnTo>
                  <a:lnTo>
                    <a:pt x="139085" y="517525"/>
                  </a:lnTo>
                  <a:lnTo>
                    <a:pt x="133369" y="527685"/>
                  </a:lnTo>
                  <a:lnTo>
                    <a:pt x="127971" y="539115"/>
                  </a:lnTo>
                  <a:lnTo>
                    <a:pt x="122573" y="550227"/>
                  </a:lnTo>
                  <a:lnTo>
                    <a:pt x="117492" y="561657"/>
                  </a:lnTo>
                  <a:lnTo>
                    <a:pt x="112729" y="573405"/>
                  </a:lnTo>
                  <a:lnTo>
                    <a:pt x="107966" y="585787"/>
                  </a:lnTo>
                  <a:lnTo>
                    <a:pt x="103837" y="597852"/>
                  </a:lnTo>
                  <a:lnTo>
                    <a:pt x="99709" y="610870"/>
                  </a:lnTo>
                  <a:lnTo>
                    <a:pt x="96216" y="623887"/>
                  </a:lnTo>
                  <a:lnTo>
                    <a:pt x="92723" y="637222"/>
                  </a:lnTo>
                  <a:lnTo>
                    <a:pt x="89230" y="650875"/>
                  </a:lnTo>
                  <a:lnTo>
                    <a:pt x="86690" y="664845"/>
                  </a:lnTo>
                  <a:lnTo>
                    <a:pt x="84467" y="679132"/>
                  </a:lnTo>
                  <a:lnTo>
                    <a:pt x="82244" y="693737"/>
                  </a:lnTo>
                  <a:lnTo>
                    <a:pt x="80657" y="708660"/>
                  </a:lnTo>
                  <a:lnTo>
                    <a:pt x="79386" y="723900"/>
                  </a:lnTo>
                  <a:lnTo>
                    <a:pt x="78434" y="739140"/>
                  </a:lnTo>
                  <a:lnTo>
                    <a:pt x="78116" y="751840"/>
                  </a:lnTo>
                  <a:lnTo>
                    <a:pt x="78434" y="764857"/>
                  </a:lnTo>
                  <a:lnTo>
                    <a:pt x="79386" y="777875"/>
                  </a:lnTo>
                  <a:lnTo>
                    <a:pt x="80339" y="790892"/>
                  </a:lnTo>
                  <a:lnTo>
                    <a:pt x="82244" y="804227"/>
                  </a:lnTo>
                  <a:lnTo>
                    <a:pt x="84467" y="817880"/>
                  </a:lnTo>
                  <a:lnTo>
                    <a:pt x="87325" y="832167"/>
                  </a:lnTo>
                  <a:lnTo>
                    <a:pt x="90501" y="846137"/>
                  </a:lnTo>
                  <a:lnTo>
                    <a:pt x="93994" y="860425"/>
                  </a:lnTo>
                  <a:lnTo>
                    <a:pt x="98122" y="874712"/>
                  </a:lnTo>
                  <a:lnTo>
                    <a:pt x="102567" y="889317"/>
                  </a:lnTo>
                  <a:lnTo>
                    <a:pt x="107648" y="903922"/>
                  </a:lnTo>
                  <a:lnTo>
                    <a:pt x="112729" y="918845"/>
                  </a:lnTo>
                  <a:lnTo>
                    <a:pt x="118445" y="933450"/>
                  </a:lnTo>
                  <a:lnTo>
                    <a:pt x="124478" y="948690"/>
                  </a:lnTo>
                  <a:lnTo>
                    <a:pt x="131146" y="963612"/>
                  </a:lnTo>
                  <a:lnTo>
                    <a:pt x="137815" y="979170"/>
                  </a:lnTo>
                  <a:lnTo>
                    <a:pt x="145118" y="994092"/>
                  </a:lnTo>
                  <a:lnTo>
                    <a:pt x="152739" y="1009650"/>
                  </a:lnTo>
                  <a:lnTo>
                    <a:pt x="160678" y="1025207"/>
                  </a:lnTo>
                  <a:lnTo>
                    <a:pt x="168934" y="1040447"/>
                  </a:lnTo>
                  <a:lnTo>
                    <a:pt x="177190" y="1056005"/>
                  </a:lnTo>
                  <a:lnTo>
                    <a:pt x="186082" y="1071562"/>
                  </a:lnTo>
                  <a:lnTo>
                    <a:pt x="194973" y="1087120"/>
                  </a:lnTo>
                  <a:lnTo>
                    <a:pt x="204499" y="1102677"/>
                  </a:lnTo>
                  <a:lnTo>
                    <a:pt x="213708" y="1118235"/>
                  </a:lnTo>
                  <a:lnTo>
                    <a:pt x="233396" y="1149032"/>
                  </a:lnTo>
                  <a:lnTo>
                    <a:pt x="254354" y="1180147"/>
                  </a:lnTo>
                  <a:lnTo>
                    <a:pt x="275947" y="1210945"/>
                  </a:lnTo>
                  <a:lnTo>
                    <a:pt x="279123" y="1209992"/>
                  </a:lnTo>
                  <a:lnTo>
                    <a:pt x="282616" y="1209357"/>
                  </a:lnTo>
                  <a:lnTo>
                    <a:pt x="286109" y="1208405"/>
                  </a:lnTo>
                  <a:lnTo>
                    <a:pt x="289602" y="1208405"/>
                  </a:lnTo>
                  <a:lnTo>
                    <a:pt x="1358778" y="1208405"/>
                  </a:lnTo>
                  <a:lnTo>
                    <a:pt x="1379418" y="1181100"/>
                  </a:lnTo>
                  <a:lnTo>
                    <a:pt x="1399106" y="1153477"/>
                  </a:lnTo>
                  <a:lnTo>
                    <a:pt x="1418159" y="1125855"/>
                  </a:lnTo>
                  <a:lnTo>
                    <a:pt x="1436259" y="1098232"/>
                  </a:lnTo>
                  <a:lnTo>
                    <a:pt x="1444833" y="1084580"/>
                  </a:lnTo>
                  <a:lnTo>
                    <a:pt x="1453089" y="1070292"/>
                  </a:lnTo>
                  <a:lnTo>
                    <a:pt x="1461345" y="1056640"/>
                  </a:lnTo>
                  <a:lnTo>
                    <a:pt x="1469284" y="1042670"/>
                  </a:lnTo>
                  <a:lnTo>
                    <a:pt x="1476905" y="1029017"/>
                  </a:lnTo>
                  <a:lnTo>
                    <a:pt x="1483891" y="1015365"/>
                  </a:lnTo>
                  <a:lnTo>
                    <a:pt x="1490877" y="1001395"/>
                  </a:lnTo>
                  <a:lnTo>
                    <a:pt x="1497228" y="987742"/>
                  </a:lnTo>
                  <a:lnTo>
                    <a:pt x="1503261" y="974407"/>
                  </a:lnTo>
                  <a:lnTo>
                    <a:pt x="1509612" y="960755"/>
                  </a:lnTo>
                  <a:lnTo>
                    <a:pt x="1515010" y="947102"/>
                  </a:lnTo>
                  <a:lnTo>
                    <a:pt x="1520091" y="933767"/>
                  </a:lnTo>
                  <a:lnTo>
                    <a:pt x="1524537" y="920432"/>
                  </a:lnTo>
                  <a:lnTo>
                    <a:pt x="1528982" y="907097"/>
                  </a:lnTo>
                  <a:lnTo>
                    <a:pt x="1533110" y="893762"/>
                  </a:lnTo>
                  <a:lnTo>
                    <a:pt x="1536604" y="881062"/>
                  </a:lnTo>
                  <a:lnTo>
                    <a:pt x="1539779" y="868045"/>
                  </a:lnTo>
                  <a:lnTo>
                    <a:pt x="1542637" y="855027"/>
                  </a:lnTo>
                  <a:lnTo>
                    <a:pt x="1544860" y="842327"/>
                  </a:lnTo>
                  <a:lnTo>
                    <a:pt x="1546447" y="829945"/>
                  </a:lnTo>
                  <a:lnTo>
                    <a:pt x="1548035" y="817245"/>
                  </a:lnTo>
                  <a:lnTo>
                    <a:pt x="1548670" y="805180"/>
                  </a:lnTo>
                  <a:lnTo>
                    <a:pt x="1549305" y="792797"/>
                  </a:lnTo>
                  <a:lnTo>
                    <a:pt x="1548988" y="781050"/>
                  </a:lnTo>
                  <a:lnTo>
                    <a:pt x="1548670" y="765175"/>
                  </a:lnTo>
                  <a:lnTo>
                    <a:pt x="1547718" y="749935"/>
                  </a:lnTo>
                  <a:lnTo>
                    <a:pt x="1546130" y="735012"/>
                  </a:lnTo>
                  <a:lnTo>
                    <a:pt x="1544542" y="719772"/>
                  </a:lnTo>
                  <a:lnTo>
                    <a:pt x="1542319" y="705485"/>
                  </a:lnTo>
                  <a:lnTo>
                    <a:pt x="1539779" y="691197"/>
                  </a:lnTo>
                  <a:lnTo>
                    <a:pt x="1537238" y="676592"/>
                  </a:lnTo>
                  <a:lnTo>
                    <a:pt x="1534063" y="662940"/>
                  </a:lnTo>
                  <a:lnTo>
                    <a:pt x="1530252" y="649287"/>
                  </a:lnTo>
                  <a:lnTo>
                    <a:pt x="1526760" y="635952"/>
                  </a:lnTo>
                  <a:lnTo>
                    <a:pt x="1522949" y="623252"/>
                  </a:lnTo>
                  <a:lnTo>
                    <a:pt x="1518503" y="610235"/>
                  </a:lnTo>
                  <a:lnTo>
                    <a:pt x="1513740" y="597535"/>
                  </a:lnTo>
                  <a:lnTo>
                    <a:pt x="1508660" y="585470"/>
                  </a:lnTo>
                  <a:lnTo>
                    <a:pt x="1503896" y="573087"/>
                  </a:lnTo>
                  <a:lnTo>
                    <a:pt x="1498498" y="561340"/>
                  </a:lnTo>
                  <a:lnTo>
                    <a:pt x="1492465" y="549910"/>
                  </a:lnTo>
                  <a:lnTo>
                    <a:pt x="1486749" y="538162"/>
                  </a:lnTo>
                  <a:lnTo>
                    <a:pt x="1480715" y="527050"/>
                  </a:lnTo>
                  <a:lnTo>
                    <a:pt x="1474682" y="516255"/>
                  </a:lnTo>
                  <a:lnTo>
                    <a:pt x="1468014" y="505460"/>
                  </a:lnTo>
                  <a:lnTo>
                    <a:pt x="1461663" y="494982"/>
                  </a:lnTo>
                  <a:lnTo>
                    <a:pt x="1454994" y="485140"/>
                  </a:lnTo>
                  <a:lnTo>
                    <a:pt x="1447691" y="475297"/>
                  </a:lnTo>
                  <a:lnTo>
                    <a:pt x="1440705" y="465772"/>
                  </a:lnTo>
                  <a:lnTo>
                    <a:pt x="1433401" y="455930"/>
                  </a:lnTo>
                  <a:lnTo>
                    <a:pt x="1426098" y="447040"/>
                  </a:lnTo>
                  <a:lnTo>
                    <a:pt x="1418476" y="437832"/>
                  </a:lnTo>
                  <a:lnTo>
                    <a:pt x="1410855" y="428942"/>
                  </a:lnTo>
                  <a:lnTo>
                    <a:pt x="1402917" y="420370"/>
                  </a:lnTo>
                  <a:lnTo>
                    <a:pt x="1395296" y="412115"/>
                  </a:lnTo>
                  <a:lnTo>
                    <a:pt x="1387357" y="404177"/>
                  </a:lnTo>
                  <a:lnTo>
                    <a:pt x="1371480" y="388302"/>
                  </a:lnTo>
                  <a:lnTo>
                    <a:pt x="1355285" y="374015"/>
                  </a:lnTo>
                  <a:lnTo>
                    <a:pt x="1338772" y="360045"/>
                  </a:lnTo>
                  <a:lnTo>
                    <a:pt x="1322260" y="347027"/>
                  </a:lnTo>
                  <a:lnTo>
                    <a:pt x="1306065" y="334962"/>
                  </a:lnTo>
                  <a:lnTo>
                    <a:pt x="1289870" y="323850"/>
                  </a:lnTo>
                  <a:lnTo>
                    <a:pt x="1273676" y="313372"/>
                  </a:lnTo>
                  <a:lnTo>
                    <a:pt x="1262693" y="306783"/>
                  </a:lnTo>
                  <a:lnTo>
                    <a:pt x="1262392" y="307587"/>
                  </a:lnTo>
                  <a:lnTo>
                    <a:pt x="1257633" y="317458"/>
                  </a:lnTo>
                  <a:lnTo>
                    <a:pt x="1252874" y="327011"/>
                  </a:lnTo>
                  <a:lnTo>
                    <a:pt x="1247481" y="336563"/>
                  </a:lnTo>
                  <a:lnTo>
                    <a:pt x="1241770" y="345160"/>
                  </a:lnTo>
                  <a:lnTo>
                    <a:pt x="1235742" y="353757"/>
                  </a:lnTo>
                  <a:lnTo>
                    <a:pt x="1229079" y="362354"/>
                  </a:lnTo>
                  <a:lnTo>
                    <a:pt x="1222416" y="370315"/>
                  </a:lnTo>
                  <a:lnTo>
                    <a:pt x="1214802" y="377957"/>
                  </a:lnTo>
                  <a:lnTo>
                    <a:pt x="1207187" y="385599"/>
                  </a:lnTo>
                  <a:lnTo>
                    <a:pt x="1199255" y="392285"/>
                  </a:lnTo>
                  <a:lnTo>
                    <a:pt x="1190689" y="398972"/>
                  </a:lnTo>
                  <a:lnTo>
                    <a:pt x="1182123" y="405022"/>
                  </a:lnTo>
                  <a:lnTo>
                    <a:pt x="1173239" y="410753"/>
                  </a:lnTo>
                  <a:lnTo>
                    <a:pt x="1164038" y="416166"/>
                  </a:lnTo>
                  <a:lnTo>
                    <a:pt x="1154520" y="421261"/>
                  </a:lnTo>
                  <a:lnTo>
                    <a:pt x="1144684" y="425719"/>
                  </a:lnTo>
                  <a:lnTo>
                    <a:pt x="1134849" y="429540"/>
                  </a:lnTo>
                  <a:lnTo>
                    <a:pt x="1124696" y="432724"/>
                  </a:lnTo>
                  <a:lnTo>
                    <a:pt x="1114226" y="435908"/>
                  </a:lnTo>
                  <a:lnTo>
                    <a:pt x="1103439" y="438455"/>
                  </a:lnTo>
                  <a:lnTo>
                    <a:pt x="1092652" y="440366"/>
                  </a:lnTo>
                  <a:lnTo>
                    <a:pt x="1081547" y="441639"/>
                  </a:lnTo>
                  <a:lnTo>
                    <a:pt x="1070443" y="442595"/>
                  </a:lnTo>
                  <a:lnTo>
                    <a:pt x="1059021" y="442913"/>
                  </a:lnTo>
                  <a:lnTo>
                    <a:pt x="1047917" y="442595"/>
                  </a:lnTo>
                  <a:lnTo>
                    <a:pt x="1036178" y="441639"/>
                  </a:lnTo>
                  <a:lnTo>
                    <a:pt x="1025390" y="440366"/>
                  </a:lnTo>
                  <a:lnTo>
                    <a:pt x="1014286" y="438455"/>
                  </a:lnTo>
                  <a:lnTo>
                    <a:pt x="1003816" y="435908"/>
                  </a:lnTo>
                  <a:lnTo>
                    <a:pt x="993663" y="432724"/>
                  </a:lnTo>
                  <a:lnTo>
                    <a:pt x="983193" y="429540"/>
                  </a:lnTo>
                  <a:lnTo>
                    <a:pt x="973040" y="425719"/>
                  </a:lnTo>
                  <a:lnTo>
                    <a:pt x="963205" y="421261"/>
                  </a:lnTo>
                  <a:lnTo>
                    <a:pt x="954004" y="416166"/>
                  </a:lnTo>
                  <a:lnTo>
                    <a:pt x="944486" y="410753"/>
                  </a:lnTo>
                  <a:lnTo>
                    <a:pt x="935602" y="405022"/>
                  </a:lnTo>
                  <a:lnTo>
                    <a:pt x="927036" y="398972"/>
                  </a:lnTo>
                  <a:lnTo>
                    <a:pt x="918787" y="392285"/>
                  </a:lnTo>
                  <a:lnTo>
                    <a:pt x="910538" y="385599"/>
                  </a:lnTo>
                  <a:lnTo>
                    <a:pt x="902923" y="377957"/>
                  </a:lnTo>
                  <a:lnTo>
                    <a:pt x="895626" y="370315"/>
                  </a:lnTo>
                  <a:lnTo>
                    <a:pt x="888646" y="362354"/>
                  </a:lnTo>
                  <a:lnTo>
                    <a:pt x="881984" y="353757"/>
                  </a:lnTo>
                  <a:lnTo>
                    <a:pt x="875955" y="345160"/>
                  </a:lnTo>
                  <a:lnTo>
                    <a:pt x="870244" y="336563"/>
                  </a:lnTo>
                  <a:lnTo>
                    <a:pt x="864851" y="327011"/>
                  </a:lnTo>
                  <a:lnTo>
                    <a:pt x="860092" y="317458"/>
                  </a:lnTo>
                  <a:lnTo>
                    <a:pt x="855650" y="307587"/>
                  </a:lnTo>
                  <a:lnTo>
                    <a:pt x="851843" y="297398"/>
                  </a:lnTo>
                  <a:lnTo>
                    <a:pt x="848353" y="287527"/>
                  </a:lnTo>
                  <a:lnTo>
                    <a:pt x="845497" y="277020"/>
                  </a:lnTo>
                  <a:lnTo>
                    <a:pt x="842959" y="266194"/>
                  </a:lnTo>
                  <a:lnTo>
                    <a:pt x="840738" y="255367"/>
                  </a:lnTo>
                  <a:lnTo>
                    <a:pt x="839469" y="244223"/>
                  </a:lnTo>
                  <a:lnTo>
                    <a:pt x="838517" y="233079"/>
                  </a:lnTo>
                  <a:lnTo>
                    <a:pt x="838200" y="221616"/>
                  </a:lnTo>
                  <a:lnTo>
                    <a:pt x="838517" y="210153"/>
                  </a:lnTo>
                  <a:lnTo>
                    <a:pt x="839469" y="198690"/>
                  </a:lnTo>
                  <a:lnTo>
                    <a:pt x="840738" y="187864"/>
                  </a:lnTo>
                  <a:lnTo>
                    <a:pt x="842959" y="176719"/>
                  </a:lnTo>
                  <a:lnTo>
                    <a:pt x="845497" y="166212"/>
                  </a:lnTo>
                  <a:lnTo>
                    <a:pt x="848353" y="155704"/>
                  </a:lnTo>
                  <a:lnTo>
                    <a:pt x="851843" y="145515"/>
                  </a:lnTo>
                  <a:lnTo>
                    <a:pt x="855650" y="135326"/>
                  </a:lnTo>
                  <a:lnTo>
                    <a:pt x="860092" y="125455"/>
                  </a:lnTo>
                  <a:lnTo>
                    <a:pt x="864851" y="116221"/>
                  </a:lnTo>
                  <a:lnTo>
                    <a:pt x="870244" y="106668"/>
                  </a:lnTo>
                  <a:lnTo>
                    <a:pt x="875955" y="97753"/>
                  </a:lnTo>
                  <a:lnTo>
                    <a:pt x="881984" y="89156"/>
                  </a:lnTo>
                  <a:lnTo>
                    <a:pt x="888646" y="80877"/>
                  </a:lnTo>
                  <a:lnTo>
                    <a:pt x="895626" y="72598"/>
                  </a:lnTo>
                  <a:lnTo>
                    <a:pt x="902923" y="64956"/>
                  </a:lnTo>
                  <a:lnTo>
                    <a:pt x="910538" y="57633"/>
                  </a:lnTo>
                  <a:lnTo>
                    <a:pt x="918787" y="50946"/>
                  </a:lnTo>
                  <a:lnTo>
                    <a:pt x="927036" y="43941"/>
                  </a:lnTo>
                  <a:lnTo>
                    <a:pt x="935602" y="37891"/>
                  </a:lnTo>
                  <a:lnTo>
                    <a:pt x="944486" y="32160"/>
                  </a:lnTo>
                  <a:lnTo>
                    <a:pt x="954004" y="26747"/>
                  </a:lnTo>
                  <a:lnTo>
                    <a:pt x="963205" y="21970"/>
                  </a:lnTo>
                  <a:lnTo>
                    <a:pt x="973040" y="17831"/>
                  </a:lnTo>
                  <a:lnTo>
                    <a:pt x="983193" y="13692"/>
                  </a:lnTo>
                  <a:lnTo>
                    <a:pt x="993663" y="10189"/>
                  </a:lnTo>
                  <a:lnTo>
                    <a:pt x="1003816" y="7323"/>
                  </a:lnTo>
                  <a:lnTo>
                    <a:pt x="1014286" y="4776"/>
                  </a:lnTo>
                  <a:lnTo>
                    <a:pt x="1025390" y="2547"/>
                  </a:lnTo>
                  <a:lnTo>
                    <a:pt x="1036178" y="1274"/>
                  </a:lnTo>
                  <a:lnTo>
                    <a:pt x="1047917" y="318"/>
                  </a:lnTo>
                  <a:lnTo>
                    <a:pt x="1059021" y="0"/>
                  </a:lnTo>
                  <a:close/>
                </a:path>
              </a:pathLst>
            </a:custGeom>
            <a:solidFill>
              <a:srgbClr val="00206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grpSp>
      <p:grpSp>
        <p:nvGrpSpPr>
          <p:cNvPr id="318" name="Google Shape;318;p9"/>
          <p:cNvGrpSpPr/>
          <p:nvPr/>
        </p:nvGrpSpPr>
        <p:grpSpPr>
          <a:xfrm>
            <a:off x="2064209" y="2396941"/>
            <a:ext cx="1713510" cy="1687807"/>
            <a:chOff x="2103579" y="2388686"/>
            <a:chExt cx="1713510" cy="1687807"/>
          </a:xfrm>
        </p:grpSpPr>
        <p:sp>
          <p:nvSpPr>
            <p:cNvPr id="319" name="Google Shape;319;p9"/>
            <p:cNvSpPr/>
            <p:nvPr/>
          </p:nvSpPr>
          <p:spPr>
            <a:xfrm>
              <a:off x="2103579" y="2388686"/>
              <a:ext cx="1713510" cy="1687807"/>
            </a:xfrm>
            <a:custGeom>
              <a:rect b="b" l="l" r="r" t="t"/>
              <a:pathLst>
                <a:path extrusionOk="0" h="2406492" w="2443615">
                  <a:moveTo>
                    <a:pt x="1221807" y="443178"/>
                  </a:moveTo>
                  <a:cubicBezTo>
                    <a:pt x="791117" y="443178"/>
                    <a:pt x="441973" y="792322"/>
                    <a:pt x="441973" y="1223012"/>
                  </a:cubicBezTo>
                  <a:cubicBezTo>
                    <a:pt x="441973" y="1653702"/>
                    <a:pt x="791117" y="2002846"/>
                    <a:pt x="1221807" y="2002846"/>
                  </a:cubicBezTo>
                  <a:cubicBezTo>
                    <a:pt x="1652497" y="2002846"/>
                    <a:pt x="2001641" y="1653702"/>
                    <a:pt x="2001641" y="1223012"/>
                  </a:cubicBezTo>
                  <a:cubicBezTo>
                    <a:pt x="2001641" y="792322"/>
                    <a:pt x="1652497" y="443178"/>
                    <a:pt x="1221807" y="443178"/>
                  </a:cubicBezTo>
                  <a:close/>
                  <a:moveTo>
                    <a:pt x="1121747" y="0"/>
                  </a:moveTo>
                  <a:lnTo>
                    <a:pt x="1321868" y="0"/>
                  </a:lnTo>
                  <a:lnTo>
                    <a:pt x="1365362" y="246702"/>
                  </a:lnTo>
                  <a:cubicBezTo>
                    <a:pt x="1497994" y="266203"/>
                    <a:pt x="1625261" y="312525"/>
                    <a:pt x="1739400" y="382840"/>
                  </a:cubicBezTo>
                  <a:lnTo>
                    <a:pt x="1931295" y="221813"/>
                  </a:lnTo>
                  <a:lnTo>
                    <a:pt x="2084596" y="350449"/>
                  </a:lnTo>
                  <a:lnTo>
                    <a:pt x="1959337" y="567390"/>
                  </a:lnTo>
                  <a:cubicBezTo>
                    <a:pt x="2048403" y="667584"/>
                    <a:pt x="2116120" y="784874"/>
                    <a:pt x="2158357" y="912104"/>
                  </a:cubicBezTo>
                  <a:lnTo>
                    <a:pt x="2408865" y="912098"/>
                  </a:lnTo>
                  <a:lnTo>
                    <a:pt x="2443615" y="1109179"/>
                  </a:lnTo>
                  <a:lnTo>
                    <a:pt x="2208214" y="1194851"/>
                  </a:lnTo>
                  <a:cubicBezTo>
                    <a:pt x="2212040" y="1328854"/>
                    <a:pt x="2188522" y="1462233"/>
                    <a:pt x="2139095" y="1586846"/>
                  </a:cubicBezTo>
                  <a:lnTo>
                    <a:pt x="2330998" y="1747864"/>
                  </a:lnTo>
                  <a:lnTo>
                    <a:pt x="2230938" y="1921175"/>
                  </a:lnTo>
                  <a:lnTo>
                    <a:pt x="1995541" y="1835490"/>
                  </a:lnTo>
                  <a:cubicBezTo>
                    <a:pt x="1912336" y="1940602"/>
                    <a:pt x="1808586" y="2027658"/>
                    <a:pt x="1690623" y="2091346"/>
                  </a:cubicBezTo>
                  <a:lnTo>
                    <a:pt x="1734130" y="2338046"/>
                  </a:lnTo>
                  <a:lnTo>
                    <a:pt x="1546077" y="2406492"/>
                  </a:lnTo>
                  <a:lnTo>
                    <a:pt x="1420828" y="2189544"/>
                  </a:lnTo>
                  <a:cubicBezTo>
                    <a:pt x="1289525" y="2216580"/>
                    <a:pt x="1154089" y="2216580"/>
                    <a:pt x="1022786" y="2189544"/>
                  </a:cubicBezTo>
                  <a:lnTo>
                    <a:pt x="897539" y="2406492"/>
                  </a:lnTo>
                  <a:lnTo>
                    <a:pt x="709486" y="2338046"/>
                  </a:lnTo>
                  <a:lnTo>
                    <a:pt x="752993" y="2091346"/>
                  </a:lnTo>
                  <a:cubicBezTo>
                    <a:pt x="635030" y="2027658"/>
                    <a:pt x="531280" y="1940601"/>
                    <a:pt x="448076" y="1835490"/>
                  </a:cubicBezTo>
                  <a:lnTo>
                    <a:pt x="212678" y="1921175"/>
                  </a:lnTo>
                  <a:lnTo>
                    <a:pt x="112617" y="1747864"/>
                  </a:lnTo>
                  <a:lnTo>
                    <a:pt x="304520" y="1586846"/>
                  </a:lnTo>
                  <a:cubicBezTo>
                    <a:pt x="255094" y="1462233"/>
                    <a:pt x="231575" y="1328854"/>
                    <a:pt x="235401" y="1194851"/>
                  </a:cubicBezTo>
                  <a:lnTo>
                    <a:pt x="0" y="1109179"/>
                  </a:lnTo>
                  <a:lnTo>
                    <a:pt x="34750" y="912098"/>
                  </a:lnTo>
                  <a:lnTo>
                    <a:pt x="285257" y="912104"/>
                  </a:lnTo>
                  <a:cubicBezTo>
                    <a:pt x="327494" y="784874"/>
                    <a:pt x="395211" y="667583"/>
                    <a:pt x="484278" y="567390"/>
                  </a:cubicBezTo>
                  <a:lnTo>
                    <a:pt x="359019" y="350449"/>
                  </a:lnTo>
                  <a:lnTo>
                    <a:pt x="512321" y="221813"/>
                  </a:lnTo>
                  <a:lnTo>
                    <a:pt x="704216" y="382840"/>
                  </a:lnTo>
                  <a:cubicBezTo>
                    <a:pt x="818353" y="312525"/>
                    <a:pt x="945621" y="266204"/>
                    <a:pt x="1078253" y="246702"/>
                  </a:cubicBezTo>
                  <a:lnTo>
                    <a:pt x="1121747" y="0"/>
                  </a:lnTo>
                  <a:close/>
                </a:path>
              </a:pathLst>
            </a:custGeom>
            <a:solidFill>
              <a:srgbClr val="002060"/>
            </a:solidFill>
            <a:ln>
              <a:noFill/>
            </a:ln>
          </p:spPr>
          <p:txBody>
            <a:bodyPr anchorCtr="0" anchor="ctr" bIns="614725" lIns="501425" spcFirstLastPara="1" rIns="501425" wrap="square" tIns="57565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0" name="Google Shape;320;p9"/>
            <p:cNvSpPr/>
            <p:nvPr/>
          </p:nvSpPr>
          <p:spPr>
            <a:xfrm>
              <a:off x="2793040" y="2982315"/>
              <a:ext cx="352885" cy="500546"/>
            </a:xfrm>
            <a:custGeom>
              <a:rect b="b" l="l" r="r" t="t"/>
              <a:pathLst>
                <a:path extrusionOk="0" h="2019300" w="1423988">
                  <a:moveTo>
                    <a:pt x="278130" y="1089719"/>
                  </a:moveTo>
                  <a:lnTo>
                    <a:pt x="273367" y="1090036"/>
                  </a:lnTo>
                  <a:lnTo>
                    <a:pt x="268287" y="1091307"/>
                  </a:lnTo>
                  <a:lnTo>
                    <a:pt x="263525" y="1092577"/>
                  </a:lnTo>
                  <a:lnTo>
                    <a:pt x="259397" y="1094800"/>
                  </a:lnTo>
                  <a:lnTo>
                    <a:pt x="254952" y="1097341"/>
                  </a:lnTo>
                  <a:lnTo>
                    <a:pt x="251142" y="1100517"/>
                  </a:lnTo>
                  <a:lnTo>
                    <a:pt x="247332" y="1104010"/>
                  </a:lnTo>
                  <a:lnTo>
                    <a:pt x="244157" y="1108139"/>
                  </a:lnTo>
                  <a:lnTo>
                    <a:pt x="240982" y="1112267"/>
                  </a:lnTo>
                  <a:lnTo>
                    <a:pt x="238125" y="1117349"/>
                  </a:lnTo>
                  <a:lnTo>
                    <a:pt x="235585" y="1122113"/>
                  </a:lnTo>
                  <a:lnTo>
                    <a:pt x="233680" y="1127512"/>
                  </a:lnTo>
                  <a:lnTo>
                    <a:pt x="232092" y="1133228"/>
                  </a:lnTo>
                  <a:lnTo>
                    <a:pt x="230822" y="1139262"/>
                  </a:lnTo>
                  <a:lnTo>
                    <a:pt x="230187" y="1145297"/>
                  </a:lnTo>
                  <a:lnTo>
                    <a:pt x="229870" y="1151966"/>
                  </a:lnTo>
                  <a:lnTo>
                    <a:pt x="229870" y="1196428"/>
                  </a:lnTo>
                  <a:lnTo>
                    <a:pt x="185420" y="1196428"/>
                  </a:lnTo>
                  <a:lnTo>
                    <a:pt x="179070" y="1196746"/>
                  </a:lnTo>
                  <a:lnTo>
                    <a:pt x="172720" y="1197381"/>
                  </a:lnTo>
                  <a:lnTo>
                    <a:pt x="167005" y="1198334"/>
                  </a:lnTo>
                  <a:lnTo>
                    <a:pt x="161290" y="1200239"/>
                  </a:lnTo>
                  <a:lnTo>
                    <a:pt x="155575" y="1202145"/>
                  </a:lnTo>
                  <a:lnTo>
                    <a:pt x="150812" y="1204686"/>
                  </a:lnTo>
                  <a:lnTo>
                    <a:pt x="145732" y="1207544"/>
                  </a:lnTo>
                  <a:lnTo>
                    <a:pt x="141605" y="1210720"/>
                  </a:lnTo>
                  <a:lnTo>
                    <a:pt x="137477" y="1213896"/>
                  </a:lnTo>
                  <a:lnTo>
                    <a:pt x="133985" y="1217707"/>
                  </a:lnTo>
                  <a:lnTo>
                    <a:pt x="130810" y="1221518"/>
                  </a:lnTo>
                  <a:lnTo>
                    <a:pt x="128270" y="1225964"/>
                  </a:lnTo>
                  <a:lnTo>
                    <a:pt x="126047" y="1230093"/>
                  </a:lnTo>
                  <a:lnTo>
                    <a:pt x="124777" y="1234857"/>
                  </a:lnTo>
                  <a:lnTo>
                    <a:pt x="123507" y="1239938"/>
                  </a:lnTo>
                  <a:lnTo>
                    <a:pt x="123190" y="1244702"/>
                  </a:lnTo>
                  <a:lnTo>
                    <a:pt x="123190" y="1313619"/>
                  </a:lnTo>
                  <a:lnTo>
                    <a:pt x="123507" y="1318700"/>
                  </a:lnTo>
                  <a:lnTo>
                    <a:pt x="124777" y="1323464"/>
                  </a:lnTo>
                  <a:lnTo>
                    <a:pt x="126047" y="1328228"/>
                  </a:lnTo>
                  <a:lnTo>
                    <a:pt x="128270" y="1332356"/>
                  </a:lnTo>
                  <a:lnTo>
                    <a:pt x="130810" y="1336802"/>
                  </a:lnTo>
                  <a:lnTo>
                    <a:pt x="133985" y="1340614"/>
                  </a:lnTo>
                  <a:lnTo>
                    <a:pt x="137477" y="1344425"/>
                  </a:lnTo>
                  <a:lnTo>
                    <a:pt x="141605" y="1347918"/>
                  </a:lnTo>
                  <a:lnTo>
                    <a:pt x="145732" y="1351094"/>
                  </a:lnTo>
                  <a:lnTo>
                    <a:pt x="150812" y="1353952"/>
                  </a:lnTo>
                  <a:lnTo>
                    <a:pt x="155575" y="1356175"/>
                  </a:lnTo>
                  <a:lnTo>
                    <a:pt x="161290" y="1358081"/>
                  </a:lnTo>
                  <a:lnTo>
                    <a:pt x="167005" y="1359986"/>
                  </a:lnTo>
                  <a:lnTo>
                    <a:pt x="172720" y="1360939"/>
                  </a:lnTo>
                  <a:lnTo>
                    <a:pt x="179070" y="1361574"/>
                  </a:lnTo>
                  <a:lnTo>
                    <a:pt x="185420" y="1361892"/>
                  </a:lnTo>
                  <a:lnTo>
                    <a:pt x="229870" y="1361892"/>
                  </a:lnTo>
                  <a:lnTo>
                    <a:pt x="229870" y="1406037"/>
                  </a:lnTo>
                  <a:lnTo>
                    <a:pt x="230187" y="1412706"/>
                  </a:lnTo>
                  <a:lnTo>
                    <a:pt x="230822" y="1419058"/>
                  </a:lnTo>
                  <a:lnTo>
                    <a:pt x="232092" y="1424775"/>
                  </a:lnTo>
                  <a:lnTo>
                    <a:pt x="233680" y="1430491"/>
                  </a:lnTo>
                  <a:lnTo>
                    <a:pt x="235585" y="1436208"/>
                  </a:lnTo>
                  <a:lnTo>
                    <a:pt x="238125" y="1440972"/>
                  </a:lnTo>
                  <a:lnTo>
                    <a:pt x="240982" y="1445735"/>
                  </a:lnTo>
                  <a:lnTo>
                    <a:pt x="244157" y="1450499"/>
                  </a:lnTo>
                  <a:lnTo>
                    <a:pt x="247332" y="1454310"/>
                  </a:lnTo>
                  <a:lnTo>
                    <a:pt x="251142" y="1457804"/>
                  </a:lnTo>
                  <a:lnTo>
                    <a:pt x="254952" y="1460980"/>
                  </a:lnTo>
                  <a:lnTo>
                    <a:pt x="259397" y="1463520"/>
                  </a:lnTo>
                  <a:lnTo>
                    <a:pt x="263525" y="1465743"/>
                  </a:lnTo>
                  <a:lnTo>
                    <a:pt x="268287" y="1467014"/>
                  </a:lnTo>
                  <a:lnTo>
                    <a:pt x="273367" y="1468284"/>
                  </a:lnTo>
                  <a:lnTo>
                    <a:pt x="278130" y="1468602"/>
                  </a:lnTo>
                  <a:lnTo>
                    <a:pt x="347028" y="1468602"/>
                  </a:lnTo>
                  <a:lnTo>
                    <a:pt x="352108" y="1468284"/>
                  </a:lnTo>
                  <a:lnTo>
                    <a:pt x="356870" y="1467014"/>
                  </a:lnTo>
                  <a:lnTo>
                    <a:pt x="361633" y="1465743"/>
                  </a:lnTo>
                  <a:lnTo>
                    <a:pt x="365760" y="1463520"/>
                  </a:lnTo>
                  <a:lnTo>
                    <a:pt x="370205" y="1460980"/>
                  </a:lnTo>
                  <a:lnTo>
                    <a:pt x="374015" y="1457804"/>
                  </a:lnTo>
                  <a:lnTo>
                    <a:pt x="377508" y="1454310"/>
                  </a:lnTo>
                  <a:lnTo>
                    <a:pt x="381318" y="1450499"/>
                  </a:lnTo>
                  <a:lnTo>
                    <a:pt x="384493" y="1445735"/>
                  </a:lnTo>
                  <a:lnTo>
                    <a:pt x="387350" y="1440972"/>
                  </a:lnTo>
                  <a:lnTo>
                    <a:pt x="389573" y="1436208"/>
                  </a:lnTo>
                  <a:lnTo>
                    <a:pt x="391478" y="1430491"/>
                  </a:lnTo>
                  <a:lnTo>
                    <a:pt x="393383" y="1424775"/>
                  </a:lnTo>
                  <a:lnTo>
                    <a:pt x="394335" y="1419058"/>
                  </a:lnTo>
                  <a:lnTo>
                    <a:pt x="394970" y="1412706"/>
                  </a:lnTo>
                  <a:lnTo>
                    <a:pt x="395288" y="1406037"/>
                  </a:lnTo>
                  <a:lnTo>
                    <a:pt x="395288" y="1361892"/>
                  </a:lnTo>
                  <a:lnTo>
                    <a:pt x="440055" y="1361892"/>
                  </a:lnTo>
                  <a:lnTo>
                    <a:pt x="446088" y="1361574"/>
                  </a:lnTo>
                  <a:lnTo>
                    <a:pt x="452438" y="1360939"/>
                  </a:lnTo>
                  <a:lnTo>
                    <a:pt x="458153" y="1359986"/>
                  </a:lnTo>
                  <a:lnTo>
                    <a:pt x="463868" y="1358081"/>
                  </a:lnTo>
                  <a:lnTo>
                    <a:pt x="469583" y="1356175"/>
                  </a:lnTo>
                  <a:lnTo>
                    <a:pt x="474345" y="1353952"/>
                  </a:lnTo>
                  <a:lnTo>
                    <a:pt x="479108" y="1351094"/>
                  </a:lnTo>
                  <a:lnTo>
                    <a:pt x="483870" y="1347918"/>
                  </a:lnTo>
                  <a:lnTo>
                    <a:pt x="487680" y="1344425"/>
                  </a:lnTo>
                  <a:lnTo>
                    <a:pt x="491173" y="1340614"/>
                  </a:lnTo>
                  <a:lnTo>
                    <a:pt x="494348" y="1336802"/>
                  </a:lnTo>
                  <a:lnTo>
                    <a:pt x="496888" y="1332356"/>
                  </a:lnTo>
                  <a:lnTo>
                    <a:pt x="499110" y="1328228"/>
                  </a:lnTo>
                  <a:lnTo>
                    <a:pt x="500380" y="1323464"/>
                  </a:lnTo>
                  <a:lnTo>
                    <a:pt x="501650" y="1318700"/>
                  </a:lnTo>
                  <a:lnTo>
                    <a:pt x="501968" y="1313619"/>
                  </a:lnTo>
                  <a:lnTo>
                    <a:pt x="501968" y="1244702"/>
                  </a:lnTo>
                  <a:lnTo>
                    <a:pt x="501650" y="1239938"/>
                  </a:lnTo>
                  <a:lnTo>
                    <a:pt x="500380" y="1234857"/>
                  </a:lnTo>
                  <a:lnTo>
                    <a:pt x="499110" y="1230093"/>
                  </a:lnTo>
                  <a:lnTo>
                    <a:pt x="496888" y="1225964"/>
                  </a:lnTo>
                  <a:lnTo>
                    <a:pt x="494348" y="1221518"/>
                  </a:lnTo>
                  <a:lnTo>
                    <a:pt x="491173" y="1217707"/>
                  </a:lnTo>
                  <a:lnTo>
                    <a:pt x="487680" y="1213896"/>
                  </a:lnTo>
                  <a:lnTo>
                    <a:pt x="483870" y="1210720"/>
                  </a:lnTo>
                  <a:lnTo>
                    <a:pt x="479108" y="1207544"/>
                  </a:lnTo>
                  <a:lnTo>
                    <a:pt x="474345" y="1204686"/>
                  </a:lnTo>
                  <a:lnTo>
                    <a:pt x="469583" y="1202145"/>
                  </a:lnTo>
                  <a:lnTo>
                    <a:pt x="463868" y="1200239"/>
                  </a:lnTo>
                  <a:lnTo>
                    <a:pt x="458153" y="1198334"/>
                  </a:lnTo>
                  <a:lnTo>
                    <a:pt x="452438" y="1197381"/>
                  </a:lnTo>
                  <a:lnTo>
                    <a:pt x="446088" y="1196746"/>
                  </a:lnTo>
                  <a:lnTo>
                    <a:pt x="440055" y="1196428"/>
                  </a:lnTo>
                  <a:lnTo>
                    <a:pt x="395288" y="1196428"/>
                  </a:lnTo>
                  <a:lnTo>
                    <a:pt x="395288" y="1151966"/>
                  </a:lnTo>
                  <a:lnTo>
                    <a:pt x="394970" y="1145297"/>
                  </a:lnTo>
                  <a:lnTo>
                    <a:pt x="394335" y="1139262"/>
                  </a:lnTo>
                  <a:lnTo>
                    <a:pt x="393383" y="1133228"/>
                  </a:lnTo>
                  <a:lnTo>
                    <a:pt x="391478" y="1127512"/>
                  </a:lnTo>
                  <a:lnTo>
                    <a:pt x="389573" y="1122113"/>
                  </a:lnTo>
                  <a:lnTo>
                    <a:pt x="387350" y="1117349"/>
                  </a:lnTo>
                  <a:lnTo>
                    <a:pt x="384493" y="1112267"/>
                  </a:lnTo>
                  <a:lnTo>
                    <a:pt x="381318" y="1108139"/>
                  </a:lnTo>
                  <a:lnTo>
                    <a:pt x="377508" y="1104010"/>
                  </a:lnTo>
                  <a:lnTo>
                    <a:pt x="374015" y="1100517"/>
                  </a:lnTo>
                  <a:lnTo>
                    <a:pt x="370205" y="1097341"/>
                  </a:lnTo>
                  <a:lnTo>
                    <a:pt x="365760" y="1094800"/>
                  </a:lnTo>
                  <a:lnTo>
                    <a:pt x="361633" y="1092577"/>
                  </a:lnTo>
                  <a:lnTo>
                    <a:pt x="356870" y="1091307"/>
                  </a:lnTo>
                  <a:lnTo>
                    <a:pt x="352108" y="1090036"/>
                  </a:lnTo>
                  <a:lnTo>
                    <a:pt x="347028" y="1089719"/>
                  </a:lnTo>
                  <a:lnTo>
                    <a:pt x="278130" y="1089719"/>
                  </a:lnTo>
                  <a:close/>
                  <a:moveTo>
                    <a:pt x="365125" y="877887"/>
                  </a:moveTo>
                  <a:lnTo>
                    <a:pt x="374968" y="877887"/>
                  </a:lnTo>
                  <a:lnTo>
                    <a:pt x="374968" y="878205"/>
                  </a:lnTo>
                  <a:lnTo>
                    <a:pt x="599440" y="878205"/>
                  </a:lnTo>
                  <a:lnTo>
                    <a:pt x="601345" y="899483"/>
                  </a:lnTo>
                  <a:lnTo>
                    <a:pt x="603568" y="918856"/>
                  </a:lnTo>
                  <a:lnTo>
                    <a:pt x="605790" y="936323"/>
                  </a:lnTo>
                  <a:lnTo>
                    <a:pt x="608648" y="951885"/>
                  </a:lnTo>
                  <a:lnTo>
                    <a:pt x="611823" y="965859"/>
                  </a:lnTo>
                  <a:lnTo>
                    <a:pt x="615633" y="977928"/>
                  </a:lnTo>
                  <a:lnTo>
                    <a:pt x="619125" y="988726"/>
                  </a:lnTo>
                  <a:lnTo>
                    <a:pt x="622935" y="997936"/>
                  </a:lnTo>
                  <a:lnTo>
                    <a:pt x="627063" y="1005875"/>
                  </a:lnTo>
                  <a:lnTo>
                    <a:pt x="630873" y="1012545"/>
                  </a:lnTo>
                  <a:lnTo>
                    <a:pt x="634683" y="1018261"/>
                  </a:lnTo>
                  <a:lnTo>
                    <a:pt x="638810" y="1022707"/>
                  </a:lnTo>
                  <a:lnTo>
                    <a:pt x="642620" y="1026519"/>
                  </a:lnTo>
                  <a:lnTo>
                    <a:pt x="646113" y="1029377"/>
                  </a:lnTo>
                  <a:lnTo>
                    <a:pt x="649288" y="1031282"/>
                  </a:lnTo>
                  <a:lnTo>
                    <a:pt x="652463" y="1032870"/>
                  </a:lnTo>
                  <a:lnTo>
                    <a:pt x="648335" y="1053514"/>
                  </a:lnTo>
                  <a:lnTo>
                    <a:pt x="636588" y="1109727"/>
                  </a:lnTo>
                  <a:lnTo>
                    <a:pt x="628968" y="1147837"/>
                  </a:lnTo>
                  <a:lnTo>
                    <a:pt x="621030" y="1191665"/>
                  </a:lnTo>
                  <a:lnTo>
                    <a:pt x="612458" y="1239303"/>
                  </a:lnTo>
                  <a:lnTo>
                    <a:pt x="603885" y="1290435"/>
                  </a:lnTo>
                  <a:lnTo>
                    <a:pt x="595630" y="1343154"/>
                  </a:lnTo>
                  <a:lnTo>
                    <a:pt x="591820" y="1369832"/>
                  </a:lnTo>
                  <a:lnTo>
                    <a:pt x="588010" y="1396509"/>
                  </a:lnTo>
                  <a:lnTo>
                    <a:pt x="584518" y="1422869"/>
                  </a:lnTo>
                  <a:lnTo>
                    <a:pt x="581660" y="1449229"/>
                  </a:lnTo>
                  <a:lnTo>
                    <a:pt x="578803" y="1474954"/>
                  </a:lnTo>
                  <a:lnTo>
                    <a:pt x="576580" y="1500361"/>
                  </a:lnTo>
                  <a:lnTo>
                    <a:pt x="574993" y="1524815"/>
                  </a:lnTo>
                  <a:lnTo>
                    <a:pt x="573405" y="1548634"/>
                  </a:lnTo>
                  <a:lnTo>
                    <a:pt x="572770" y="1571500"/>
                  </a:lnTo>
                  <a:lnTo>
                    <a:pt x="572453" y="1592779"/>
                  </a:lnTo>
                  <a:lnTo>
                    <a:pt x="572770" y="1613104"/>
                  </a:lnTo>
                  <a:lnTo>
                    <a:pt x="573723" y="1632160"/>
                  </a:lnTo>
                  <a:lnTo>
                    <a:pt x="574993" y="1641052"/>
                  </a:lnTo>
                  <a:lnTo>
                    <a:pt x="575945" y="1649627"/>
                  </a:lnTo>
                  <a:lnTo>
                    <a:pt x="577215" y="1657249"/>
                  </a:lnTo>
                  <a:lnTo>
                    <a:pt x="578485" y="1664871"/>
                  </a:lnTo>
                  <a:lnTo>
                    <a:pt x="581343" y="1677893"/>
                  </a:lnTo>
                  <a:lnTo>
                    <a:pt x="584835" y="1693137"/>
                  </a:lnTo>
                  <a:lnTo>
                    <a:pt x="589598" y="1709334"/>
                  </a:lnTo>
                  <a:lnTo>
                    <a:pt x="594995" y="1727119"/>
                  </a:lnTo>
                  <a:lnTo>
                    <a:pt x="600710" y="1745221"/>
                  </a:lnTo>
                  <a:lnTo>
                    <a:pt x="607378" y="1764277"/>
                  </a:lnTo>
                  <a:lnTo>
                    <a:pt x="614680" y="1783014"/>
                  </a:lnTo>
                  <a:lnTo>
                    <a:pt x="622935" y="1801752"/>
                  </a:lnTo>
                  <a:lnTo>
                    <a:pt x="627380" y="1810645"/>
                  </a:lnTo>
                  <a:lnTo>
                    <a:pt x="631508" y="1819537"/>
                  </a:lnTo>
                  <a:lnTo>
                    <a:pt x="636270" y="1827794"/>
                  </a:lnTo>
                  <a:lnTo>
                    <a:pt x="640715" y="1835734"/>
                  </a:lnTo>
                  <a:lnTo>
                    <a:pt x="645795" y="1843674"/>
                  </a:lnTo>
                  <a:lnTo>
                    <a:pt x="650875" y="1851296"/>
                  </a:lnTo>
                  <a:lnTo>
                    <a:pt x="655638" y="1857965"/>
                  </a:lnTo>
                  <a:lnTo>
                    <a:pt x="661035" y="1864317"/>
                  </a:lnTo>
                  <a:lnTo>
                    <a:pt x="666433" y="1870351"/>
                  </a:lnTo>
                  <a:lnTo>
                    <a:pt x="671830" y="1875433"/>
                  </a:lnTo>
                  <a:lnTo>
                    <a:pt x="677228" y="1879879"/>
                  </a:lnTo>
                  <a:lnTo>
                    <a:pt x="682943" y="1884008"/>
                  </a:lnTo>
                  <a:lnTo>
                    <a:pt x="688975" y="1886866"/>
                  </a:lnTo>
                  <a:lnTo>
                    <a:pt x="694690" y="1889407"/>
                  </a:lnTo>
                  <a:lnTo>
                    <a:pt x="697548" y="1890042"/>
                  </a:lnTo>
                  <a:lnTo>
                    <a:pt x="700723" y="1890677"/>
                  </a:lnTo>
                  <a:lnTo>
                    <a:pt x="703580" y="1890994"/>
                  </a:lnTo>
                  <a:lnTo>
                    <a:pt x="706755" y="1891312"/>
                  </a:lnTo>
                  <a:lnTo>
                    <a:pt x="709930" y="1891312"/>
                  </a:lnTo>
                  <a:lnTo>
                    <a:pt x="712788" y="1890994"/>
                  </a:lnTo>
                  <a:lnTo>
                    <a:pt x="715963" y="1890359"/>
                  </a:lnTo>
                  <a:lnTo>
                    <a:pt x="718820" y="1889724"/>
                  </a:lnTo>
                  <a:lnTo>
                    <a:pt x="724853" y="1887501"/>
                  </a:lnTo>
                  <a:lnTo>
                    <a:pt x="730885" y="1884643"/>
                  </a:lnTo>
                  <a:lnTo>
                    <a:pt x="736918" y="1880832"/>
                  </a:lnTo>
                  <a:lnTo>
                    <a:pt x="742633" y="1876385"/>
                  </a:lnTo>
                  <a:lnTo>
                    <a:pt x="748348" y="1870986"/>
                  </a:lnTo>
                  <a:lnTo>
                    <a:pt x="754063" y="1865270"/>
                  </a:lnTo>
                  <a:lnTo>
                    <a:pt x="759778" y="1859236"/>
                  </a:lnTo>
                  <a:lnTo>
                    <a:pt x="765175" y="1852249"/>
                  </a:lnTo>
                  <a:lnTo>
                    <a:pt x="770573" y="1845262"/>
                  </a:lnTo>
                  <a:lnTo>
                    <a:pt x="775970" y="1837322"/>
                  </a:lnTo>
                  <a:lnTo>
                    <a:pt x="780733" y="1829065"/>
                  </a:lnTo>
                  <a:lnTo>
                    <a:pt x="785813" y="1820490"/>
                  </a:lnTo>
                  <a:lnTo>
                    <a:pt x="790575" y="1811915"/>
                  </a:lnTo>
                  <a:lnTo>
                    <a:pt x="795020" y="1802705"/>
                  </a:lnTo>
                  <a:lnTo>
                    <a:pt x="803910" y="1784285"/>
                  </a:lnTo>
                  <a:lnTo>
                    <a:pt x="812165" y="1765229"/>
                  </a:lnTo>
                  <a:lnTo>
                    <a:pt x="820103" y="1746492"/>
                  </a:lnTo>
                  <a:lnTo>
                    <a:pt x="826770" y="1727436"/>
                  </a:lnTo>
                  <a:lnTo>
                    <a:pt x="832803" y="1709651"/>
                  </a:lnTo>
                  <a:lnTo>
                    <a:pt x="837883" y="1693454"/>
                  </a:lnTo>
                  <a:lnTo>
                    <a:pt x="842010" y="1677893"/>
                  </a:lnTo>
                  <a:lnTo>
                    <a:pt x="845503" y="1664871"/>
                  </a:lnTo>
                  <a:lnTo>
                    <a:pt x="847408" y="1657249"/>
                  </a:lnTo>
                  <a:lnTo>
                    <a:pt x="848995" y="1649627"/>
                  </a:lnTo>
                  <a:lnTo>
                    <a:pt x="849948" y="1641370"/>
                  </a:lnTo>
                  <a:lnTo>
                    <a:pt x="850900" y="1632477"/>
                  </a:lnTo>
                  <a:lnTo>
                    <a:pt x="852805" y="1613422"/>
                  </a:lnTo>
                  <a:lnTo>
                    <a:pt x="854075" y="1593732"/>
                  </a:lnTo>
                  <a:lnTo>
                    <a:pt x="854393" y="1571818"/>
                  </a:lnTo>
                  <a:lnTo>
                    <a:pt x="854393" y="1548952"/>
                  </a:lnTo>
                  <a:lnTo>
                    <a:pt x="854075" y="1525450"/>
                  </a:lnTo>
                  <a:lnTo>
                    <a:pt x="853123" y="1500996"/>
                  </a:lnTo>
                  <a:lnTo>
                    <a:pt x="852170" y="1475589"/>
                  </a:lnTo>
                  <a:lnTo>
                    <a:pt x="850265" y="1449546"/>
                  </a:lnTo>
                  <a:lnTo>
                    <a:pt x="848043" y="1423504"/>
                  </a:lnTo>
                  <a:lnTo>
                    <a:pt x="845503" y="1396827"/>
                  </a:lnTo>
                  <a:lnTo>
                    <a:pt x="843280" y="1370149"/>
                  </a:lnTo>
                  <a:lnTo>
                    <a:pt x="840423" y="1343472"/>
                  </a:lnTo>
                  <a:lnTo>
                    <a:pt x="833755" y="1290752"/>
                  </a:lnTo>
                  <a:lnTo>
                    <a:pt x="827405" y="1239938"/>
                  </a:lnTo>
                  <a:lnTo>
                    <a:pt x="820420" y="1191665"/>
                  </a:lnTo>
                  <a:lnTo>
                    <a:pt x="814070" y="1147837"/>
                  </a:lnTo>
                  <a:lnTo>
                    <a:pt x="808038" y="1109409"/>
                  </a:lnTo>
                  <a:lnTo>
                    <a:pt x="798195" y="1053196"/>
                  </a:lnTo>
                  <a:lnTo>
                    <a:pt x="794703" y="1032553"/>
                  </a:lnTo>
                  <a:lnTo>
                    <a:pt x="799783" y="1028424"/>
                  </a:lnTo>
                  <a:lnTo>
                    <a:pt x="804228" y="1024295"/>
                  </a:lnTo>
                  <a:lnTo>
                    <a:pt x="808673" y="1019532"/>
                  </a:lnTo>
                  <a:lnTo>
                    <a:pt x="812483" y="1015085"/>
                  </a:lnTo>
                  <a:lnTo>
                    <a:pt x="815975" y="1010004"/>
                  </a:lnTo>
                  <a:lnTo>
                    <a:pt x="819785" y="1004923"/>
                  </a:lnTo>
                  <a:lnTo>
                    <a:pt x="822325" y="999841"/>
                  </a:lnTo>
                  <a:lnTo>
                    <a:pt x="825818" y="994442"/>
                  </a:lnTo>
                  <a:lnTo>
                    <a:pt x="828040" y="988726"/>
                  </a:lnTo>
                  <a:lnTo>
                    <a:pt x="830580" y="983009"/>
                  </a:lnTo>
                  <a:lnTo>
                    <a:pt x="832803" y="976975"/>
                  </a:lnTo>
                  <a:lnTo>
                    <a:pt x="834708" y="971258"/>
                  </a:lnTo>
                  <a:lnTo>
                    <a:pt x="838200" y="959507"/>
                  </a:lnTo>
                  <a:lnTo>
                    <a:pt x="840740" y="947757"/>
                  </a:lnTo>
                  <a:lnTo>
                    <a:pt x="842328" y="936323"/>
                  </a:lnTo>
                  <a:lnTo>
                    <a:pt x="843915" y="924890"/>
                  </a:lnTo>
                  <a:lnTo>
                    <a:pt x="844868" y="914410"/>
                  </a:lnTo>
                  <a:lnTo>
                    <a:pt x="845185" y="904882"/>
                  </a:lnTo>
                  <a:lnTo>
                    <a:pt x="845503" y="895990"/>
                  </a:lnTo>
                  <a:lnTo>
                    <a:pt x="845503" y="888685"/>
                  </a:lnTo>
                  <a:lnTo>
                    <a:pt x="845185" y="878205"/>
                  </a:lnTo>
                  <a:lnTo>
                    <a:pt x="1049021" y="878205"/>
                  </a:lnTo>
                  <a:lnTo>
                    <a:pt x="1058546" y="878205"/>
                  </a:lnTo>
                  <a:lnTo>
                    <a:pt x="1068388" y="878522"/>
                  </a:lnTo>
                  <a:lnTo>
                    <a:pt x="1077913" y="879157"/>
                  </a:lnTo>
                  <a:lnTo>
                    <a:pt x="1087438" y="880110"/>
                  </a:lnTo>
                  <a:lnTo>
                    <a:pt x="1096646" y="881063"/>
                  </a:lnTo>
                  <a:lnTo>
                    <a:pt x="1106488" y="882333"/>
                  </a:lnTo>
                  <a:lnTo>
                    <a:pt x="1116013" y="883921"/>
                  </a:lnTo>
                  <a:lnTo>
                    <a:pt x="1125221" y="885827"/>
                  </a:lnTo>
                  <a:lnTo>
                    <a:pt x="1134428" y="887732"/>
                  </a:lnTo>
                  <a:lnTo>
                    <a:pt x="1143636" y="889955"/>
                  </a:lnTo>
                  <a:lnTo>
                    <a:pt x="1153161" y="892496"/>
                  </a:lnTo>
                  <a:lnTo>
                    <a:pt x="1162051" y="895037"/>
                  </a:lnTo>
                  <a:lnTo>
                    <a:pt x="1171258" y="897895"/>
                  </a:lnTo>
                  <a:lnTo>
                    <a:pt x="1180148" y="901071"/>
                  </a:lnTo>
                  <a:lnTo>
                    <a:pt x="1189038" y="904247"/>
                  </a:lnTo>
                  <a:lnTo>
                    <a:pt x="1197928" y="907740"/>
                  </a:lnTo>
                  <a:lnTo>
                    <a:pt x="1206501" y="911234"/>
                  </a:lnTo>
                  <a:lnTo>
                    <a:pt x="1215073" y="915363"/>
                  </a:lnTo>
                  <a:lnTo>
                    <a:pt x="1223646" y="919174"/>
                  </a:lnTo>
                  <a:lnTo>
                    <a:pt x="1232218" y="923302"/>
                  </a:lnTo>
                  <a:lnTo>
                    <a:pt x="1240156" y="927749"/>
                  </a:lnTo>
                  <a:lnTo>
                    <a:pt x="1248411" y="932512"/>
                  </a:lnTo>
                  <a:lnTo>
                    <a:pt x="1256348" y="937276"/>
                  </a:lnTo>
                  <a:lnTo>
                    <a:pt x="1264286" y="942358"/>
                  </a:lnTo>
                  <a:lnTo>
                    <a:pt x="1271906" y="947439"/>
                  </a:lnTo>
                  <a:lnTo>
                    <a:pt x="1279843" y="952520"/>
                  </a:lnTo>
                  <a:lnTo>
                    <a:pt x="1287146" y="957919"/>
                  </a:lnTo>
                  <a:lnTo>
                    <a:pt x="1294448" y="963636"/>
                  </a:lnTo>
                  <a:lnTo>
                    <a:pt x="1301751" y="969670"/>
                  </a:lnTo>
                  <a:lnTo>
                    <a:pt x="1308736" y="975387"/>
                  </a:lnTo>
                  <a:lnTo>
                    <a:pt x="1315721" y="981421"/>
                  </a:lnTo>
                  <a:lnTo>
                    <a:pt x="1322071" y="988090"/>
                  </a:lnTo>
                  <a:lnTo>
                    <a:pt x="1329056" y="994442"/>
                  </a:lnTo>
                  <a:lnTo>
                    <a:pt x="1335406" y="1001111"/>
                  </a:lnTo>
                  <a:lnTo>
                    <a:pt x="1341438" y="1007463"/>
                  </a:lnTo>
                  <a:lnTo>
                    <a:pt x="1347471" y="1014768"/>
                  </a:lnTo>
                  <a:lnTo>
                    <a:pt x="1353186" y="1021437"/>
                  </a:lnTo>
                  <a:lnTo>
                    <a:pt x="1358901" y="1028424"/>
                  </a:lnTo>
                  <a:lnTo>
                    <a:pt x="1364298" y="1036046"/>
                  </a:lnTo>
                  <a:lnTo>
                    <a:pt x="1369696" y="1043033"/>
                  </a:lnTo>
                  <a:lnTo>
                    <a:pt x="1374458" y="1050655"/>
                  </a:lnTo>
                  <a:lnTo>
                    <a:pt x="1379221" y="1058595"/>
                  </a:lnTo>
                  <a:lnTo>
                    <a:pt x="1383666" y="1065900"/>
                  </a:lnTo>
                  <a:lnTo>
                    <a:pt x="1388428" y="1073839"/>
                  </a:lnTo>
                  <a:lnTo>
                    <a:pt x="1392238" y="1082097"/>
                  </a:lnTo>
                  <a:lnTo>
                    <a:pt x="1396366" y="1090036"/>
                  </a:lnTo>
                  <a:lnTo>
                    <a:pt x="1399858" y="1098294"/>
                  </a:lnTo>
                  <a:lnTo>
                    <a:pt x="1403351" y="1106551"/>
                  </a:lnTo>
                  <a:lnTo>
                    <a:pt x="1406526" y="1114808"/>
                  </a:lnTo>
                  <a:lnTo>
                    <a:pt x="1409383" y="1123383"/>
                  </a:lnTo>
                  <a:lnTo>
                    <a:pt x="1412241" y="1131958"/>
                  </a:lnTo>
                  <a:lnTo>
                    <a:pt x="1414463" y="1140850"/>
                  </a:lnTo>
                  <a:lnTo>
                    <a:pt x="1417003" y="1149425"/>
                  </a:lnTo>
                  <a:lnTo>
                    <a:pt x="1418591" y="1158318"/>
                  </a:lnTo>
                  <a:lnTo>
                    <a:pt x="1420178" y="1167210"/>
                  </a:lnTo>
                  <a:lnTo>
                    <a:pt x="1421448" y="1176103"/>
                  </a:lnTo>
                  <a:lnTo>
                    <a:pt x="1422718" y="1185313"/>
                  </a:lnTo>
                  <a:lnTo>
                    <a:pt x="1423353" y="1194205"/>
                  </a:lnTo>
                  <a:lnTo>
                    <a:pt x="1423671" y="1203415"/>
                  </a:lnTo>
                  <a:lnTo>
                    <a:pt x="1423988" y="1212625"/>
                  </a:lnTo>
                  <a:lnTo>
                    <a:pt x="1423671" y="1222471"/>
                  </a:lnTo>
                  <a:lnTo>
                    <a:pt x="1423353" y="1231681"/>
                  </a:lnTo>
                  <a:lnTo>
                    <a:pt x="1422718" y="1240891"/>
                  </a:lnTo>
                  <a:lnTo>
                    <a:pt x="1421448" y="1250418"/>
                  </a:lnTo>
                  <a:lnTo>
                    <a:pt x="1368108" y="1641052"/>
                  </a:lnTo>
                  <a:lnTo>
                    <a:pt x="1364298" y="1660108"/>
                  </a:lnTo>
                  <a:lnTo>
                    <a:pt x="1359536" y="1679481"/>
                  </a:lnTo>
                  <a:lnTo>
                    <a:pt x="1354773" y="1697901"/>
                  </a:lnTo>
                  <a:lnTo>
                    <a:pt x="1349058" y="1716638"/>
                  </a:lnTo>
                  <a:lnTo>
                    <a:pt x="1342708" y="1735059"/>
                  </a:lnTo>
                  <a:lnTo>
                    <a:pt x="1336041" y="1752843"/>
                  </a:lnTo>
                  <a:lnTo>
                    <a:pt x="1329056" y="1770311"/>
                  </a:lnTo>
                  <a:lnTo>
                    <a:pt x="1321436" y="1787461"/>
                  </a:lnTo>
                  <a:lnTo>
                    <a:pt x="1313498" y="1804293"/>
                  </a:lnTo>
                  <a:lnTo>
                    <a:pt x="1305243" y="1820490"/>
                  </a:lnTo>
                  <a:lnTo>
                    <a:pt x="1295718" y="1836052"/>
                  </a:lnTo>
                  <a:lnTo>
                    <a:pt x="1286511" y="1851614"/>
                  </a:lnTo>
                  <a:lnTo>
                    <a:pt x="1276668" y="1866540"/>
                  </a:lnTo>
                  <a:lnTo>
                    <a:pt x="1265873" y="1880832"/>
                  </a:lnTo>
                  <a:lnTo>
                    <a:pt x="1255396" y="1894488"/>
                  </a:lnTo>
                  <a:lnTo>
                    <a:pt x="1243331" y="1907827"/>
                  </a:lnTo>
                  <a:lnTo>
                    <a:pt x="1231583" y="1920213"/>
                  </a:lnTo>
                  <a:lnTo>
                    <a:pt x="1219201" y="1932281"/>
                  </a:lnTo>
                  <a:lnTo>
                    <a:pt x="1206501" y="1943714"/>
                  </a:lnTo>
                  <a:lnTo>
                    <a:pt x="1193166" y="1954195"/>
                  </a:lnTo>
                  <a:lnTo>
                    <a:pt x="1186181" y="1959594"/>
                  </a:lnTo>
                  <a:lnTo>
                    <a:pt x="1179513" y="1964040"/>
                  </a:lnTo>
                  <a:lnTo>
                    <a:pt x="1172211" y="1968804"/>
                  </a:lnTo>
                  <a:lnTo>
                    <a:pt x="1165226" y="1973250"/>
                  </a:lnTo>
                  <a:lnTo>
                    <a:pt x="1157606" y="1977696"/>
                  </a:lnTo>
                  <a:lnTo>
                    <a:pt x="1150303" y="1981825"/>
                  </a:lnTo>
                  <a:lnTo>
                    <a:pt x="1142683" y="1985953"/>
                  </a:lnTo>
                  <a:lnTo>
                    <a:pt x="1134746" y="1989447"/>
                  </a:lnTo>
                  <a:lnTo>
                    <a:pt x="1127126" y="1992940"/>
                  </a:lnTo>
                  <a:lnTo>
                    <a:pt x="1119188" y="1996116"/>
                  </a:lnTo>
                  <a:lnTo>
                    <a:pt x="1110933" y="1999292"/>
                  </a:lnTo>
                  <a:lnTo>
                    <a:pt x="1102996" y="2002150"/>
                  </a:lnTo>
                  <a:lnTo>
                    <a:pt x="1094741" y="2005009"/>
                  </a:lnTo>
                  <a:lnTo>
                    <a:pt x="1086486" y="2007549"/>
                  </a:lnTo>
                  <a:lnTo>
                    <a:pt x="1077913" y="2009773"/>
                  </a:lnTo>
                  <a:lnTo>
                    <a:pt x="1069023" y="2011996"/>
                  </a:lnTo>
                  <a:lnTo>
                    <a:pt x="1060451" y="2013584"/>
                  </a:lnTo>
                  <a:lnTo>
                    <a:pt x="1051561" y="2015172"/>
                  </a:lnTo>
                  <a:lnTo>
                    <a:pt x="1042671" y="2016442"/>
                  </a:lnTo>
                  <a:lnTo>
                    <a:pt x="1033463" y="2017395"/>
                  </a:lnTo>
                  <a:lnTo>
                    <a:pt x="1023938" y="2018347"/>
                  </a:lnTo>
                  <a:lnTo>
                    <a:pt x="1014731" y="2018983"/>
                  </a:lnTo>
                  <a:lnTo>
                    <a:pt x="1005206" y="2019300"/>
                  </a:lnTo>
                  <a:lnTo>
                    <a:pt x="995681" y="2019300"/>
                  </a:lnTo>
                  <a:lnTo>
                    <a:pt x="428308" y="2019300"/>
                  </a:lnTo>
                  <a:lnTo>
                    <a:pt x="418465" y="2019300"/>
                  </a:lnTo>
                  <a:lnTo>
                    <a:pt x="409258" y="2018983"/>
                  </a:lnTo>
                  <a:lnTo>
                    <a:pt x="399733" y="2018347"/>
                  </a:lnTo>
                  <a:lnTo>
                    <a:pt x="390843" y="2017395"/>
                  </a:lnTo>
                  <a:lnTo>
                    <a:pt x="381635" y="2016442"/>
                  </a:lnTo>
                  <a:lnTo>
                    <a:pt x="372745" y="2015172"/>
                  </a:lnTo>
                  <a:lnTo>
                    <a:pt x="363855" y="2013584"/>
                  </a:lnTo>
                  <a:lnTo>
                    <a:pt x="354965" y="2011996"/>
                  </a:lnTo>
                  <a:lnTo>
                    <a:pt x="346393" y="2010090"/>
                  </a:lnTo>
                  <a:lnTo>
                    <a:pt x="337820" y="2007867"/>
                  </a:lnTo>
                  <a:lnTo>
                    <a:pt x="329247" y="2005326"/>
                  </a:lnTo>
                  <a:lnTo>
                    <a:pt x="320992" y="2002786"/>
                  </a:lnTo>
                  <a:lnTo>
                    <a:pt x="312737" y="2000245"/>
                  </a:lnTo>
                  <a:lnTo>
                    <a:pt x="304800" y="1996751"/>
                  </a:lnTo>
                  <a:lnTo>
                    <a:pt x="296862" y="1993576"/>
                  </a:lnTo>
                  <a:lnTo>
                    <a:pt x="288925" y="1990400"/>
                  </a:lnTo>
                  <a:lnTo>
                    <a:pt x="281305" y="1986906"/>
                  </a:lnTo>
                  <a:lnTo>
                    <a:pt x="274002" y="1983095"/>
                  </a:lnTo>
                  <a:lnTo>
                    <a:pt x="266382" y="1978966"/>
                  </a:lnTo>
                  <a:lnTo>
                    <a:pt x="259080" y="1974838"/>
                  </a:lnTo>
                  <a:lnTo>
                    <a:pt x="251777" y="1970392"/>
                  </a:lnTo>
                  <a:lnTo>
                    <a:pt x="244792" y="1965945"/>
                  </a:lnTo>
                  <a:lnTo>
                    <a:pt x="237490" y="1960864"/>
                  </a:lnTo>
                  <a:lnTo>
                    <a:pt x="230822" y="1956418"/>
                  </a:lnTo>
                  <a:lnTo>
                    <a:pt x="217805" y="1945937"/>
                  </a:lnTo>
                  <a:lnTo>
                    <a:pt x="204470" y="1934822"/>
                  </a:lnTo>
                  <a:lnTo>
                    <a:pt x="192405" y="1923071"/>
                  </a:lnTo>
                  <a:lnTo>
                    <a:pt x="180340" y="1910685"/>
                  </a:lnTo>
                  <a:lnTo>
                    <a:pt x="168910" y="1897981"/>
                  </a:lnTo>
                  <a:lnTo>
                    <a:pt x="157797" y="1884325"/>
                  </a:lnTo>
                  <a:lnTo>
                    <a:pt x="147637" y="1870351"/>
                  </a:lnTo>
                  <a:lnTo>
                    <a:pt x="137477" y="1855742"/>
                  </a:lnTo>
                  <a:lnTo>
                    <a:pt x="127952" y="1840498"/>
                  </a:lnTo>
                  <a:lnTo>
                    <a:pt x="119062" y="1825254"/>
                  </a:lnTo>
                  <a:lnTo>
                    <a:pt x="110490" y="1808739"/>
                  </a:lnTo>
                  <a:lnTo>
                    <a:pt x="102552" y="1792542"/>
                  </a:lnTo>
                  <a:lnTo>
                    <a:pt x="94932" y="1775710"/>
                  </a:lnTo>
                  <a:lnTo>
                    <a:pt x="87630" y="1758242"/>
                  </a:lnTo>
                  <a:lnTo>
                    <a:pt x="81280" y="1740458"/>
                  </a:lnTo>
                  <a:lnTo>
                    <a:pt x="75247" y="1722355"/>
                  </a:lnTo>
                  <a:lnTo>
                    <a:pt x="69532" y="1703935"/>
                  </a:lnTo>
                  <a:lnTo>
                    <a:pt x="64452" y="1685197"/>
                  </a:lnTo>
                  <a:lnTo>
                    <a:pt x="60007" y="1666142"/>
                  </a:lnTo>
                  <a:lnTo>
                    <a:pt x="55562" y="1647087"/>
                  </a:lnTo>
                  <a:lnTo>
                    <a:pt x="2540" y="1256453"/>
                  </a:lnTo>
                  <a:lnTo>
                    <a:pt x="1587" y="1246925"/>
                  </a:lnTo>
                  <a:lnTo>
                    <a:pt x="635" y="1237397"/>
                  </a:lnTo>
                  <a:lnTo>
                    <a:pt x="317" y="1227552"/>
                  </a:lnTo>
                  <a:lnTo>
                    <a:pt x="0" y="1218024"/>
                  </a:lnTo>
                  <a:lnTo>
                    <a:pt x="317" y="1208497"/>
                  </a:lnTo>
                  <a:lnTo>
                    <a:pt x="635" y="1199287"/>
                  </a:lnTo>
                  <a:lnTo>
                    <a:pt x="1587" y="1190077"/>
                  </a:lnTo>
                  <a:lnTo>
                    <a:pt x="2540" y="1180549"/>
                  </a:lnTo>
                  <a:lnTo>
                    <a:pt x="4127" y="1171339"/>
                  </a:lnTo>
                  <a:lnTo>
                    <a:pt x="5715" y="1162446"/>
                  </a:lnTo>
                  <a:lnTo>
                    <a:pt x="7620" y="1153554"/>
                  </a:lnTo>
                  <a:lnTo>
                    <a:pt x="9525" y="1144661"/>
                  </a:lnTo>
                  <a:lnTo>
                    <a:pt x="12065" y="1135769"/>
                  </a:lnTo>
                  <a:lnTo>
                    <a:pt x="14605" y="1126877"/>
                  </a:lnTo>
                  <a:lnTo>
                    <a:pt x="17780" y="1118302"/>
                  </a:lnTo>
                  <a:lnTo>
                    <a:pt x="20955" y="1109727"/>
                  </a:lnTo>
                  <a:lnTo>
                    <a:pt x="24130" y="1101152"/>
                  </a:lnTo>
                  <a:lnTo>
                    <a:pt x="28257" y="1092895"/>
                  </a:lnTo>
                  <a:lnTo>
                    <a:pt x="32067" y="1084955"/>
                  </a:lnTo>
                  <a:lnTo>
                    <a:pt x="36195" y="1076698"/>
                  </a:lnTo>
                  <a:lnTo>
                    <a:pt x="40322" y="1068758"/>
                  </a:lnTo>
                  <a:lnTo>
                    <a:pt x="45085" y="1060818"/>
                  </a:lnTo>
                  <a:lnTo>
                    <a:pt x="49847" y="1053196"/>
                  </a:lnTo>
                  <a:lnTo>
                    <a:pt x="54927" y="1045574"/>
                  </a:lnTo>
                  <a:lnTo>
                    <a:pt x="60007" y="1038269"/>
                  </a:lnTo>
                  <a:lnTo>
                    <a:pt x="65722" y="1030647"/>
                  </a:lnTo>
                  <a:lnTo>
                    <a:pt x="70802" y="1023660"/>
                  </a:lnTo>
                  <a:lnTo>
                    <a:pt x="77152" y="1016356"/>
                  </a:lnTo>
                  <a:lnTo>
                    <a:pt x="83185" y="1009369"/>
                  </a:lnTo>
                  <a:lnTo>
                    <a:pt x="89217" y="1002699"/>
                  </a:lnTo>
                  <a:lnTo>
                    <a:pt x="95567" y="995712"/>
                  </a:lnTo>
                  <a:lnTo>
                    <a:pt x="101917" y="989361"/>
                  </a:lnTo>
                  <a:lnTo>
                    <a:pt x="108585" y="983009"/>
                  </a:lnTo>
                  <a:lnTo>
                    <a:pt x="115570" y="976975"/>
                  </a:lnTo>
                  <a:lnTo>
                    <a:pt x="122555" y="970941"/>
                  </a:lnTo>
                  <a:lnTo>
                    <a:pt x="129857" y="964906"/>
                  </a:lnTo>
                  <a:lnTo>
                    <a:pt x="137160" y="959190"/>
                  </a:lnTo>
                  <a:lnTo>
                    <a:pt x="144780" y="953473"/>
                  </a:lnTo>
                  <a:lnTo>
                    <a:pt x="152082" y="948074"/>
                  </a:lnTo>
                  <a:lnTo>
                    <a:pt x="160020" y="942993"/>
                  </a:lnTo>
                  <a:lnTo>
                    <a:pt x="167957" y="937911"/>
                  </a:lnTo>
                  <a:lnTo>
                    <a:pt x="175895" y="933148"/>
                  </a:lnTo>
                  <a:lnTo>
                    <a:pt x="183832" y="928384"/>
                  </a:lnTo>
                  <a:lnTo>
                    <a:pt x="192405" y="923937"/>
                  </a:lnTo>
                  <a:lnTo>
                    <a:pt x="200660" y="919491"/>
                  </a:lnTo>
                  <a:lnTo>
                    <a:pt x="209232" y="915680"/>
                  </a:lnTo>
                  <a:lnTo>
                    <a:pt x="217805" y="911552"/>
                  </a:lnTo>
                  <a:lnTo>
                    <a:pt x="226377" y="907740"/>
                  </a:lnTo>
                  <a:lnTo>
                    <a:pt x="235267" y="904247"/>
                  </a:lnTo>
                  <a:lnTo>
                    <a:pt x="244157" y="901071"/>
                  </a:lnTo>
                  <a:lnTo>
                    <a:pt x="253047" y="897895"/>
                  </a:lnTo>
                  <a:lnTo>
                    <a:pt x="261937" y="895037"/>
                  </a:lnTo>
                  <a:lnTo>
                    <a:pt x="271145" y="892496"/>
                  </a:lnTo>
                  <a:lnTo>
                    <a:pt x="280352" y="889955"/>
                  </a:lnTo>
                  <a:lnTo>
                    <a:pt x="289560" y="887415"/>
                  </a:lnTo>
                  <a:lnTo>
                    <a:pt x="298767" y="885827"/>
                  </a:lnTo>
                  <a:lnTo>
                    <a:pt x="308292" y="883921"/>
                  </a:lnTo>
                  <a:lnTo>
                    <a:pt x="317817" y="882016"/>
                  </a:lnTo>
                  <a:lnTo>
                    <a:pt x="327025" y="881063"/>
                  </a:lnTo>
                  <a:lnTo>
                    <a:pt x="336550" y="879475"/>
                  </a:lnTo>
                  <a:lnTo>
                    <a:pt x="346393" y="878840"/>
                  </a:lnTo>
                  <a:lnTo>
                    <a:pt x="355918" y="878205"/>
                  </a:lnTo>
                  <a:lnTo>
                    <a:pt x="365125" y="877887"/>
                  </a:lnTo>
                  <a:close/>
                  <a:moveTo>
                    <a:pt x="701993" y="0"/>
                  </a:moveTo>
                  <a:lnTo>
                    <a:pt x="712153" y="0"/>
                  </a:lnTo>
                  <a:lnTo>
                    <a:pt x="721678" y="0"/>
                  </a:lnTo>
                  <a:lnTo>
                    <a:pt x="731203" y="318"/>
                  </a:lnTo>
                  <a:lnTo>
                    <a:pt x="741045" y="953"/>
                  </a:lnTo>
                  <a:lnTo>
                    <a:pt x="750570" y="1588"/>
                  </a:lnTo>
                  <a:lnTo>
                    <a:pt x="760095" y="2858"/>
                  </a:lnTo>
                  <a:lnTo>
                    <a:pt x="769620" y="4128"/>
                  </a:lnTo>
                  <a:lnTo>
                    <a:pt x="779145" y="6033"/>
                  </a:lnTo>
                  <a:lnTo>
                    <a:pt x="788353" y="7620"/>
                  </a:lnTo>
                  <a:lnTo>
                    <a:pt x="797560" y="9525"/>
                  </a:lnTo>
                  <a:lnTo>
                    <a:pt x="806450" y="11748"/>
                  </a:lnTo>
                  <a:lnTo>
                    <a:pt x="815658" y="14288"/>
                  </a:lnTo>
                  <a:lnTo>
                    <a:pt x="824548" y="17145"/>
                  </a:lnTo>
                  <a:lnTo>
                    <a:pt x="833438" y="19685"/>
                  </a:lnTo>
                  <a:lnTo>
                    <a:pt x="842010" y="22543"/>
                  </a:lnTo>
                  <a:lnTo>
                    <a:pt x="850900" y="26353"/>
                  </a:lnTo>
                  <a:lnTo>
                    <a:pt x="859473" y="29528"/>
                  </a:lnTo>
                  <a:lnTo>
                    <a:pt x="867728" y="33338"/>
                  </a:lnTo>
                  <a:lnTo>
                    <a:pt x="876301" y="37148"/>
                  </a:lnTo>
                  <a:lnTo>
                    <a:pt x="884556" y="41275"/>
                  </a:lnTo>
                  <a:lnTo>
                    <a:pt x="892493" y="45403"/>
                  </a:lnTo>
                  <a:lnTo>
                    <a:pt x="900431" y="50165"/>
                  </a:lnTo>
                  <a:lnTo>
                    <a:pt x="908368" y="54610"/>
                  </a:lnTo>
                  <a:lnTo>
                    <a:pt x="916306" y="59373"/>
                  </a:lnTo>
                  <a:lnTo>
                    <a:pt x="923608" y="64453"/>
                  </a:lnTo>
                  <a:lnTo>
                    <a:pt x="931228" y="69850"/>
                  </a:lnTo>
                  <a:lnTo>
                    <a:pt x="938531" y="74930"/>
                  </a:lnTo>
                  <a:lnTo>
                    <a:pt x="945833" y="80645"/>
                  </a:lnTo>
                  <a:lnTo>
                    <a:pt x="952818" y="86360"/>
                  </a:lnTo>
                  <a:lnTo>
                    <a:pt x="960121" y="92075"/>
                  </a:lnTo>
                  <a:lnTo>
                    <a:pt x="966788" y="98108"/>
                  </a:lnTo>
                  <a:lnTo>
                    <a:pt x="973138" y="104140"/>
                  </a:lnTo>
                  <a:lnTo>
                    <a:pt x="979806" y="110808"/>
                  </a:lnTo>
                  <a:lnTo>
                    <a:pt x="985838" y="117475"/>
                  </a:lnTo>
                  <a:lnTo>
                    <a:pt x="992506" y="123825"/>
                  </a:lnTo>
                  <a:lnTo>
                    <a:pt x="998538" y="130493"/>
                  </a:lnTo>
                  <a:lnTo>
                    <a:pt x="1004253" y="137795"/>
                  </a:lnTo>
                  <a:lnTo>
                    <a:pt x="1009968" y="144780"/>
                  </a:lnTo>
                  <a:lnTo>
                    <a:pt x="1015683" y="152083"/>
                  </a:lnTo>
                  <a:lnTo>
                    <a:pt x="1020763" y="159385"/>
                  </a:lnTo>
                  <a:lnTo>
                    <a:pt x="1025843" y="167005"/>
                  </a:lnTo>
                  <a:lnTo>
                    <a:pt x="1030923" y="174308"/>
                  </a:lnTo>
                  <a:lnTo>
                    <a:pt x="1035686" y="182245"/>
                  </a:lnTo>
                  <a:lnTo>
                    <a:pt x="1040448" y="190183"/>
                  </a:lnTo>
                  <a:lnTo>
                    <a:pt x="1045211" y="197803"/>
                  </a:lnTo>
                  <a:lnTo>
                    <a:pt x="1049338" y="206058"/>
                  </a:lnTo>
                  <a:lnTo>
                    <a:pt x="1053148" y="214313"/>
                  </a:lnTo>
                  <a:lnTo>
                    <a:pt x="1057276" y="222568"/>
                  </a:lnTo>
                  <a:lnTo>
                    <a:pt x="1060768" y="231140"/>
                  </a:lnTo>
                  <a:lnTo>
                    <a:pt x="1064261" y="239713"/>
                  </a:lnTo>
                  <a:lnTo>
                    <a:pt x="1067436" y="248285"/>
                  </a:lnTo>
                  <a:lnTo>
                    <a:pt x="1070611" y="257175"/>
                  </a:lnTo>
                  <a:lnTo>
                    <a:pt x="1073468" y="266065"/>
                  </a:lnTo>
                  <a:lnTo>
                    <a:pt x="1076326" y="274955"/>
                  </a:lnTo>
                  <a:lnTo>
                    <a:pt x="1078548" y="283845"/>
                  </a:lnTo>
                  <a:lnTo>
                    <a:pt x="1081088" y="293053"/>
                  </a:lnTo>
                  <a:lnTo>
                    <a:pt x="1082993" y="302260"/>
                  </a:lnTo>
                  <a:lnTo>
                    <a:pt x="1084581" y="311468"/>
                  </a:lnTo>
                  <a:lnTo>
                    <a:pt x="1086486" y="320675"/>
                  </a:lnTo>
                  <a:lnTo>
                    <a:pt x="1087438" y="330518"/>
                  </a:lnTo>
                  <a:lnTo>
                    <a:pt x="1088708" y="339725"/>
                  </a:lnTo>
                  <a:lnTo>
                    <a:pt x="1089661" y="349250"/>
                  </a:lnTo>
                  <a:lnTo>
                    <a:pt x="1089978" y="358775"/>
                  </a:lnTo>
                  <a:lnTo>
                    <a:pt x="1090296" y="368618"/>
                  </a:lnTo>
                  <a:lnTo>
                    <a:pt x="1090613" y="378460"/>
                  </a:lnTo>
                  <a:lnTo>
                    <a:pt x="1090296" y="387985"/>
                  </a:lnTo>
                  <a:lnTo>
                    <a:pt x="1089978" y="398145"/>
                  </a:lnTo>
                  <a:lnTo>
                    <a:pt x="1089661" y="407670"/>
                  </a:lnTo>
                  <a:lnTo>
                    <a:pt x="1088708" y="417195"/>
                  </a:lnTo>
                  <a:lnTo>
                    <a:pt x="1087438" y="426720"/>
                  </a:lnTo>
                  <a:lnTo>
                    <a:pt x="1086486" y="436245"/>
                  </a:lnTo>
                  <a:lnTo>
                    <a:pt x="1084581" y="445453"/>
                  </a:lnTo>
                  <a:lnTo>
                    <a:pt x="1082993" y="454660"/>
                  </a:lnTo>
                  <a:lnTo>
                    <a:pt x="1081088" y="463868"/>
                  </a:lnTo>
                  <a:lnTo>
                    <a:pt x="1078548" y="473393"/>
                  </a:lnTo>
                  <a:lnTo>
                    <a:pt x="1076326" y="482283"/>
                  </a:lnTo>
                  <a:lnTo>
                    <a:pt x="1073468" y="491173"/>
                  </a:lnTo>
                  <a:lnTo>
                    <a:pt x="1070611" y="500063"/>
                  </a:lnTo>
                  <a:lnTo>
                    <a:pt x="1067436" y="508953"/>
                  </a:lnTo>
                  <a:lnTo>
                    <a:pt x="1064261" y="517525"/>
                  </a:lnTo>
                  <a:lnTo>
                    <a:pt x="1060768" y="526098"/>
                  </a:lnTo>
                  <a:lnTo>
                    <a:pt x="1057276" y="534036"/>
                  </a:lnTo>
                  <a:lnTo>
                    <a:pt x="1053148" y="542608"/>
                  </a:lnTo>
                  <a:lnTo>
                    <a:pt x="1049338" y="550863"/>
                  </a:lnTo>
                  <a:lnTo>
                    <a:pt x="1045211" y="559118"/>
                  </a:lnTo>
                  <a:lnTo>
                    <a:pt x="1040448" y="567056"/>
                  </a:lnTo>
                  <a:lnTo>
                    <a:pt x="1035686" y="574676"/>
                  </a:lnTo>
                  <a:lnTo>
                    <a:pt x="1030923" y="582613"/>
                  </a:lnTo>
                  <a:lnTo>
                    <a:pt x="1025843" y="589916"/>
                  </a:lnTo>
                  <a:lnTo>
                    <a:pt x="1020763" y="597536"/>
                  </a:lnTo>
                  <a:lnTo>
                    <a:pt x="1015683" y="605156"/>
                  </a:lnTo>
                  <a:lnTo>
                    <a:pt x="1009968" y="612141"/>
                  </a:lnTo>
                  <a:lnTo>
                    <a:pt x="1004253" y="619126"/>
                  </a:lnTo>
                  <a:lnTo>
                    <a:pt x="998538" y="626428"/>
                  </a:lnTo>
                  <a:lnTo>
                    <a:pt x="992506" y="633096"/>
                  </a:lnTo>
                  <a:lnTo>
                    <a:pt x="985838" y="640081"/>
                  </a:lnTo>
                  <a:lnTo>
                    <a:pt x="979806" y="646431"/>
                  </a:lnTo>
                  <a:lnTo>
                    <a:pt x="973138" y="652781"/>
                  </a:lnTo>
                  <a:lnTo>
                    <a:pt x="966788" y="658813"/>
                  </a:lnTo>
                  <a:lnTo>
                    <a:pt x="960121" y="664846"/>
                  </a:lnTo>
                  <a:lnTo>
                    <a:pt x="952818" y="670561"/>
                  </a:lnTo>
                  <a:lnTo>
                    <a:pt x="945833" y="676276"/>
                  </a:lnTo>
                  <a:lnTo>
                    <a:pt x="938531" y="681991"/>
                  </a:lnTo>
                  <a:lnTo>
                    <a:pt x="931228" y="687388"/>
                  </a:lnTo>
                  <a:lnTo>
                    <a:pt x="923608" y="692786"/>
                  </a:lnTo>
                  <a:lnTo>
                    <a:pt x="916306" y="697548"/>
                  </a:lnTo>
                  <a:lnTo>
                    <a:pt x="908368" y="702311"/>
                  </a:lnTo>
                  <a:lnTo>
                    <a:pt x="900431" y="706756"/>
                  </a:lnTo>
                  <a:lnTo>
                    <a:pt x="892493" y="711518"/>
                  </a:lnTo>
                  <a:lnTo>
                    <a:pt x="884556" y="715646"/>
                  </a:lnTo>
                  <a:lnTo>
                    <a:pt x="876301" y="719773"/>
                  </a:lnTo>
                  <a:lnTo>
                    <a:pt x="867728" y="723583"/>
                  </a:lnTo>
                  <a:lnTo>
                    <a:pt x="859473" y="727393"/>
                  </a:lnTo>
                  <a:lnTo>
                    <a:pt x="850900" y="730886"/>
                  </a:lnTo>
                  <a:lnTo>
                    <a:pt x="842010" y="734378"/>
                  </a:lnTo>
                  <a:lnTo>
                    <a:pt x="833438" y="737236"/>
                  </a:lnTo>
                  <a:lnTo>
                    <a:pt x="824548" y="740093"/>
                  </a:lnTo>
                  <a:lnTo>
                    <a:pt x="815658" y="742951"/>
                  </a:lnTo>
                  <a:lnTo>
                    <a:pt x="806450" y="745491"/>
                  </a:lnTo>
                  <a:lnTo>
                    <a:pt x="797560" y="747396"/>
                  </a:lnTo>
                  <a:lnTo>
                    <a:pt x="788353" y="749618"/>
                  </a:lnTo>
                  <a:lnTo>
                    <a:pt x="779145" y="751523"/>
                  </a:lnTo>
                  <a:lnTo>
                    <a:pt x="769620" y="752793"/>
                  </a:lnTo>
                  <a:lnTo>
                    <a:pt x="760095" y="754381"/>
                  </a:lnTo>
                  <a:lnTo>
                    <a:pt x="750570" y="755333"/>
                  </a:lnTo>
                  <a:lnTo>
                    <a:pt x="741045" y="755968"/>
                  </a:lnTo>
                  <a:lnTo>
                    <a:pt x="731203" y="756603"/>
                  </a:lnTo>
                  <a:lnTo>
                    <a:pt x="721678" y="757238"/>
                  </a:lnTo>
                  <a:lnTo>
                    <a:pt x="712153" y="757238"/>
                  </a:lnTo>
                  <a:lnTo>
                    <a:pt x="701993" y="757238"/>
                  </a:lnTo>
                  <a:lnTo>
                    <a:pt x="692468" y="756603"/>
                  </a:lnTo>
                  <a:lnTo>
                    <a:pt x="682943" y="755968"/>
                  </a:lnTo>
                  <a:lnTo>
                    <a:pt x="673100" y="755333"/>
                  </a:lnTo>
                  <a:lnTo>
                    <a:pt x="663575" y="754381"/>
                  </a:lnTo>
                  <a:lnTo>
                    <a:pt x="654368" y="752793"/>
                  </a:lnTo>
                  <a:lnTo>
                    <a:pt x="644843" y="751523"/>
                  </a:lnTo>
                  <a:lnTo>
                    <a:pt x="635635" y="749618"/>
                  </a:lnTo>
                  <a:lnTo>
                    <a:pt x="626428" y="747396"/>
                  </a:lnTo>
                  <a:lnTo>
                    <a:pt x="617220" y="745491"/>
                  </a:lnTo>
                  <a:lnTo>
                    <a:pt x="608330" y="742951"/>
                  </a:lnTo>
                  <a:lnTo>
                    <a:pt x="599440" y="740093"/>
                  </a:lnTo>
                  <a:lnTo>
                    <a:pt x="590550" y="737236"/>
                  </a:lnTo>
                  <a:lnTo>
                    <a:pt x="581660" y="734378"/>
                  </a:lnTo>
                  <a:lnTo>
                    <a:pt x="573088" y="730886"/>
                  </a:lnTo>
                  <a:lnTo>
                    <a:pt x="564515" y="727393"/>
                  </a:lnTo>
                  <a:lnTo>
                    <a:pt x="555943" y="723583"/>
                  </a:lnTo>
                  <a:lnTo>
                    <a:pt x="548005" y="719773"/>
                  </a:lnTo>
                  <a:lnTo>
                    <a:pt x="539750" y="715646"/>
                  </a:lnTo>
                  <a:lnTo>
                    <a:pt x="531495" y="711518"/>
                  </a:lnTo>
                  <a:lnTo>
                    <a:pt x="523558" y="706756"/>
                  </a:lnTo>
                  <a:lnTo>
                    <a:pt x="515303" y="702311"/>
                  </a:lnTo>
                  <a:lnTo>
                    <a:pt x="508000" y="697548"/>
                  </a:lnTo>
                  <a:lnTo>
                    <a:pt x="500063" y="692786"/>
                  </a:lnTo>
                  <a:lnTo>
                    <a:pt x="492760" y="687388"/>
                  </a:lnTo>
                  <a:lnTo>
                    <a:pt x="485458" y="681991"/>
                  </a:lnTo>
                  <a:lnTo>
                    <a:pt x="478155" y="676276"/>
                  </a:lnTo>
                  <a:lnTo>
                    <a:pt x="470853" y="670561"/>
                  </a:lnTo>
                  <a:lnTo>
                    <a:pt x="464185" y="664846"/>
                  </a:lnTo>
                  <a:lnTo>
                    <a:pt x="457518" y="658813"/>
                  </a:lnTo>
                  <a:lnTo>
                    <a:pt x="450533" y="652781"/>
                  </a:lnTo>
                  <a:lnTo>
                    <a:pt x="444183" y="646431"/>
                  </a:lnTo>
                  <a:lnTo>
                    <a:pt x="437833" y="640081"/>
                  </a:lnTo>
                  <a:lnTo>
                    <a:pt x="431800" y="633096"/>
                  </a:lnTo>
                  <a:lnTo>
                    <a:pt x="425768" y="626428"/>
                  </a:lnTo>
                  <a:lnTo>
                    <a:pt x="419735" y="619126"/>
                  </a:lnTo>
                  <a:lnTo>
                    <a:pt x="414020" y="612141"/>
                  </a:lnTo>
                  <a:lnTo>
                    <a:pt x="408623" y="605156"/>
                  </a:lnTo>
                  <a:lnTo>
                    <a:pt x="403225" y="597536"/>
                  </a:lnTo>
                  <a:lnTo>
                    <a:pt x="397828" y="589916"/>
                  </a:lnTo>
                  <a:lnTo>
                    <a:pt x="393065" y="582613"/>
                  </a:lnTo>
                  <a:lnTo>
                    <a:pt x="388303" y="574676"/>
                  </a:lnTo>
                  <a:lnTo>
                    <a:pt x="383540" y="567056"/>
                  </a:lnTo>
                  <a:lnTo>
                    <a:pt x="379095" y="559118"/>
                  </a:lnTo>
                  <a:lnTo>
                    <a:pt x="374650" y="550863"/>
                  </a:lnTo>
                  <a:lnTo>
                    <a:pt x="370840" y="542608"/>
                  </a:lnTo>
                  <a:lnTo>
                    <a:pt x="367030" y="534036"/>
                  </a:lnTo>
                  <a:lnTo>
                    <a:pt x="362903" y="526098"/>
                  </a:lnTo>
                  <a:lnTo>
                    <a:pt x="359410" y="517525"/>
                  </a:lnTo>
                  <a:lnTo>
                    <a:pt x="356235" y="508953"/>
                  </a:lnTo>
                  <a:lnTo>
                    <a:pt x="353378" y="500063"/>
                  </a:lnTo>
                  <a:lnTo>
                    <a:pt x="350520" y="491173"/>
                  </a:lnTo>
                  <a:lnTo>
                    <a:pt x="347663" y="482283"/>
                  </a:lnTo>
                  <a:lnTo>
                    <a:pt x="345123" y="473393"/>
                  </a:lnTo>
                  <a:lnTo>
                    <a:pt x="343218" y="463868"/>
                  </a:lnTo>
                  <a:lnTo>
                    <a:pt x="340995" y="454660"/>
                  </a:lnTo>
                  <a:lnTo>
                    <a:pt x="339090" y="445453"/>
                  </a:lnTo>
                  <a:lnTo>
                    <a:pt x="337820" y="436245"/>
                  </a:lnTo>
                  <a:lnTo>
                    <a:pt x="336233" y="426720"/>
                  </a:lnTo>
                  <a:lnTo>
                    <a:pt x="335280" y="417195"/>
                  </a:lnTo>
                  <a:lnTo>
                    <a:pt x="334645" y="407670"/>
                  </a:lnTo>
                  <a:lnTo>
                    <a:pt x="333693" y="398145"/>
                  </a:lnTo>
                  <a:lnTo>
                    <a:pt x="333375" y="387985"/>
                  </a:lnTo>
                  <a:lnTo>
                    <a:pt x="333375" y="378460"/>
                  </a:lnTo>
                  <a:lnTo>
                    <a:pt x="333375" y="368618"/>
                  </a:lnTo>
                  <a:lnTo>
                    <a:pt x="333693" y="358775"/>
                  </a:lnTo>
                  <a:lnTo>
                    <a:pt x="334645" y="349250"/>
                  </a:lnTo>
                  <a:lnTo>
                    <a:pt x="335280" y="339725"/>
                  </a:lnTo>
                  <a:lnTo>
                    <a:pt x="336233" y="330518"/>
                  </a:lnTo>
                  <a:lnTo>
                    <a:pt x="337820" y="320675"/>
                  </a:lnTo>
                  <a:lnTo>
                    <a:pt x="339090" y="311468"/>
                  </a:lnTo>
                  <a:lnTo>
                    <a:pt x="340995" y="302260"/>
                  </a:lnTo>
                  <a:lnTo>
                    <a:pt x="343218" y="293053"/>
                  </a:lnTo>
                  <a:lnTo>
                    <a:pt x="345123" y="283845"/>
                  </a:lnTo>
                  <a:lnTo>
                    <a:pt x="347663" y="274955"/>
                  </a:lnTo>
                  <a:lnTo>
                    <a:pt x="350520" y="266065"/>
                  </a:lnTo>
                  <a:lnTo>
                    <a:pt x="353378" y="257175"/>
                  </a:lnTo>
                  <a:lnTo>
                    <a:pt x="356235" y="248285"/>
                  </a:lnTo>
                  <a:lnTo>
                    <a:pt x="359410" y="239713"/>
                  </a:lnTo>
                  <a:lnTo>
                    <a:pt x="362903" y="231140"/>
                  </a:lnTo>
                  <a:lnTo>
                    <a:pt x="367030" y="222568"/>
                  </a:lnTo>
                  <a:lnTo>
                    <a:pt x="370840" y="214313"/>
                  </a:lnTo>
                  <a:lnTo>
                    <a:pt x="374650" y="206058"/>
                  </a:lnTo>
                  <a:lnTo>
                    <a:pt x="379095" y="197803"/>
                  </a:lnTo>
                  <a:lnTo>
                    <a:pt x="383540" y="190183"/>
                  </a:lnTo>
                  <a:lnTo>
                    <a:pt x="388303" y="182245"/>
                  </a:lnTo>
                  <a:lnTo>
                    <a:pt x="393065" y="174308"/>
                  </a:lnTo>
                  <a:lnTo>
                    <a:pt x="397828" y="167005"/>
                  </a:lnTo>
                  <a:lnTo>
                    <a:pt x="403225" y="159385"/>
                  </a:lnTo>
                  <a:lnTo>
                    <a:pt x="408623" y="152083"/>
                  </a:lnTo>
                  <a:lnTo>
                    <a:pt x="414020" y="144780"/>
                  </a:lnTo>
                  <a:lnTo>
                    <a:pt x="419735" y="137795"/>
                  </a:lnTo>
                  <a:lnTo>
                    <a:pt x="425768" y="130493"/>
                  </a:lnTo>
                  <a:lnTo>
                    <a:pt x="431800" y="123825"/>
                  </a:lnTo>
                  <a:lnTo>
                    <a:pt x="437833" y="117475"/>
                  </a:lnTo>
                  <a:lnTo>
                    <a:pt x="444183" y="110808"/>
                  </a:lnTo>
                  <a:lnTo>
                    <a:pt x="450533" y="104140"/>
                  </a:lnTo>
                  <a:lnTo>
                    <a:pt x="457518" y="98108"/>
                  </a:lnTo>
                  <a:lnTo>
                    <a:pt x="464185" y="92075"/>
                  </a:lnTo>
                  <a:lnTo>
                    <a:pt x="470853" y="86360"/>
                  </a:lnTo>
                  <a:lnTo>
                    <a:pt x="478155" y="80645"/>
                  </a:lnTo>
                  <a:lnTo>
                    <a:pt x="485458" y="74930"/>
                  </a:lnTo>
                  <a:lnTo>
                    <a:pt x="492760" y="69850"/>
                  </a:lnTo>
                  <a:lnTo>
                    <a:pt x="500063" y="64453"/>
                  </a:lnTo>
                  <a:lnTo>
                    <a:pt x="508000" y="59373"/>
                  </a:lnTo>
                  <a:lnTo>
                    <a:pt x="515303" y="54610"/>
                  </a:lnTo>
                  <a:lnTo>
                    <a:pt x="523558" y="50165"/>
                  </a:lnTo>
                  <a:lnTo>
                    <a:pt x="531495" y="45403"/>
                  </a:lnTo>
                  <a:lnTo>
                    <a:pt x="539750" y="41275"/>
                  </a:lnTo>
                  <a:lnTo>
                    <a:pt x="548005" y="37148"/>
                  </a:lnTo>
                  <a:lnTo>
                    <a:pt x="555943" y="33338"/>
                  </a:lnTo>
                  <a:lnTo>
                    <a:pt x="564515" y="29528"/>
                  </a:lnTo>
                  <a:lnTo>
                    <a:pt x="573088" y="26353"/>
                  </a:lnTo>
                  <a:lnTo>
                    <a:pt x="581660" y="22543"/>
                  </a:lnTo>
                  <a:lnTo>
                    <a:pt x="590550" y="19685"/>
                  </a:lnTo>
                  <a:lnTo>
                    <a:pt x="599440" y="17145"/>
                  </a:lnTo>
                  <a:lnTo>
                    <a:pt x="608330" y="14288"/>
                  </a:lnTo>
                  <a:lnTo>
                    <a:pt x="617220" y="11748"/>
                  </a:lnTo>
                  <a:lnTo>
                    <a:pt x="626428" y="9525"/>
                  </a:lnTo>
                  <a:lnTo>
                    <a:pt x="635635" y="7620"/>
                  </a:lnTo>
                  <a:lnTo>
                    <a:pt x="644843" y="6033"/>
                  </a:lnTo>
                  <a:lnTo>
                    <a:pt x="654368" y="4128"/>
                  </a:lnTo>
                  <a:lnTo>
                    <a:pt x="663575" y="2858"/>
                  </a:lnTo>
                  <a:lnTo>
                    <a:pt x="673100" y="1588"/>
                  </a:lnTo>
                  <a:lnTo>
                    <a:pt x="682943" y="953"/>
                  </a:lnTo>
                  <a:lnTo>
                    <a:pt x="692468" y="318"/>
                  </a:lnTo>
                  <a:lnTo>
                    <a:pt x="701993" y="0"/>
                  </a:lnTo>
                  <a:close/>
                </a:path>
              </a:pathLst>
            </a:custGeom>
            <a:solidFill>
              <a:srgbClr val="00206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grpSp>
      <p:sp>
        <p:nvSpPr>
          <p:cNvPr id="321" name="Google Shape;321;p9"/>
          <p:cNvSpPr txBox="1"/>
          <p:nvPr/>
        </p:nvSpPr>
        <p:spPr>
          <a:xfrm>
            <a:off x="917008" y="4291958"/>
            <a:ext cx="2079848" cy="3683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800">
                <a:solidFill>
                  <a:srgbClr val="595959"/>
                </a:solidFill>
                <a:latin typeface="Calibri"/>
                <a:ea typeface="Calibri"/>
                <a:cs typeface="Calibri"/>
                <a:sym typeface="Calibri"/>
              </a:rPr>
              <a:t>Data Collection</a:t>
            </a:r>
            <a:endParaRPr b="1" sz="1800">
              <a:solidFill>
                <a:srgbClr val="595959"/>
              </a:solidFill>
              <a:latin typeface="Calibri"/>
              <a:ea typeface="Calibri"/>
              <a:cs typeface="Calibri"/>
              <a:sym typeface="Calibri"/>
            </a:endParaRPr>
          </a:p>
        </p:txBody>
      </p:sp>
      <p:sp>
        <p:nvSpPr>
          <p:cNvPr id="322" name="Google Shape;322;p9"/>
          <p:cNvSpPr txBox="1"/>
          <p:nvPr/>
        </p:nvSpPr>
        <p:spPr>
          <a:xfrm>
            <a:off x="3176496" y="2187345"/>
            <a:ext cx="2079848" cy="3683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800">
                <a:solidFill>
                  <a:srgbClr val="595959"/>
                </a:solidFill>
                <a:latin typeface="Calibri"/>
                <a:ea typeface="Calibri"/>
                <a:cs typeface="Calibri"/>
                <a:sym typeface="Calibri"/>
              </a:rPr>
              <a:t>Cleaning of data</a:t>
            </a:r>
            <a:endParaRPr b="1" sz="1800">
              <a:solidFill>
                <a:srgbClr val="595959"/>
              </a:solidFill>
              <a:latin typeface="Calibri"/>
              <a:ea typeface="Calibri"/>
              <a:cs typeface="Calibri"/>
              <a:sym typeface="Calibri"/>
            </a:endParaRPr>
          </a:p>
        </p:txBody>
      </p:sp>
      <p:sp>
        <p:nvSpPr>
          <p:cNvPr id="323" name="Google Shape;323;p9"/>
          <p:cNvSpPr txBox="1"/>
          <p:nvPr/>
        </p:nvSpPr>
        <p:spPr>
          <a:xfrm>
            <a:off x="4811527" y="4728018"/>
            <a:ext cx="2079848" cy="14763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800">
                <a:solidFill>
                  <a:srgbClr val="595959"/>
                </a:solidFill>
                <a:latin typeface="Calibri"/>
                <a:ea typeface="Calibri"/>
                <a:cs typeface="Calibri"/>
                <a:sym typeface="Calibri"/>
              </a:rPr>
              <a:t>Deciding and analyzing Parameters </a:t>
            </a:r>
            <a:endParaRPr b="1" sz="1800">
              <a:solidFill>
                <a:srgbClr val="595959"/>
              </a:solidFill>
              <a:latin typeface="Calibri"/>
              <a:ea typeface="Calibri"/>
              <a:cs typeface="Calibri"/>
              <a:sym typeface="Calibri"/>
            </a:endParaRPr>
          </a:p>
          <a:p>
            <a:pPr indent="0" lvl="0" marL="0" marR="0" rtl="0" algn="ctr">
              <a:spcBef>
                <a:spcPts val="0"/>
              </a:spcBef>
              <a:spcAft>
                <a:spcPts val="0"/>
              </a:spcAft>
              <a:buNone/>
            </a:pPr>
            <a:r>
              <a:rPr b="1" lang="en-US" sz="1800">
                <a:solidFill>
                  <a:srgbClr val="595959"/>
                </a:solidFill>
                <a:latin typeface="Calibri"/>
                <a:ea typeface="Calibri"/>
                <a:cs typeface="Calibri"/>
                <a:sym typeface="Calibri"/>
              </a:rPr>
              <a:t>(7000 Transactions Data)</a:t>
            </a:r>
            <a:endParaRPr b="1" sz="1800">
              <a:solidFill>
                <a:srgbClr val="595959"/>
              </a:solidFill>
              <a:latin typeface="Calibri"/>
              <a:ea typeface="Calibri"/>
              <a:cs typeface="Calibri"/>
              <a:sym typeface="Calibri"/>
            </a:endParaRPr>
          </a:p>
        </p:txBody>
      </p:sp>
      <p:sp>
        <p:nvSpPr>
          <p:cNvPr id="324" name="Google Shape;324;p9"/>
          <p:cNvSpPr txBox="1"/>
          <p:nvPr/>
        </p:nvSpPr>
        <p:spPr>
          <a:xfrm>
            <a:off x="6278603" y="2187728"/>
            <a:ext cx="2079848" cy="3683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800">
                <a:solidFill>
                  <a:srgbClr val="595959"/>
                </a:solidFill>
                <a:latin typeface="Calibri"/>
                <a:ea typeface="Calibri"/>
                <a:cs typeface="Calibri"/>
                <a:sym typeface="Calibri"/>
              </a:rPr>
              <a:t>Modelling</a:t>
            </a:r>
            <a:endParaRPr b="1" sz="1800">
              <a:solidFill>
                <a:srgbClr val="595959"/>
              </a:solidFill>
              <a:latin typeface="Calibri"/>
              <a:ea typeface="Calibri"/>
              <a:cs typeface="Calibri"/>
              <a:sym typeface="Calibri"/>
            </a:endParaRPr>
          </a:p>
        </p:txBody>
      </p:sp>
      <p:sp>
        <p:nvSpPr>
          <p:cNvPr id="325" name="Google Shape;325;p9"/>
          <p:cNvSpPr txBox="1"/>
          <p:nvPr/>
        </p:nvSpPr>
        <p:spPr>
          <a:xfrm>
            <a:off x="9253242" y="3443508"/>
            <a:ext cx="2079848" cy="3683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800">
                <a:solidFill>
                  <a:srgbClr val="595959"/>
                </a:solidFill>
                <a:latin typeface="Calibri"/>
                <a:ea typeface="Calibri"/>
                <a:cs typeface="Calibri"/>
                <a:sym typeface="Calibri"/>
              </a:rPr>
              <a:t>Inferences</a:t>
            </a:r>
            <a:endParaRPr b="1" sz="1800">
              <a:solidFill>
                <a:srgbClr val="595959"/>
              </a:solidFill>
              <a:latin typeface="Calibri"/>
              <a:ea typeface="Calibri"/>
              <a:cs typeface="Calibri"/>
              <a:sym typeface="Calibri"/>
            </a:endParaRPr>
          </a:p>
        </p:txBody>
      </p:sp>
    </p:spTree>
  </p:cSld>
  <p:clrMapOvr>
    <a:masterClrMapping/>
  </p:clrMapOvr>
  <p:transition spd="slow" p14:dur="1500">
    <p:random/>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318"/>
                                        </p:tgtEl>
                                        <p:attrNameLst>
                                          <p:attrName>style.visibility</p:attrName>
                                        </p:attrNameLst>
                                      </p:cBhvr>
                                      <p:to>
                                        <p:strVal val="visible"/>
                                      </p:to>
                                    </p:set>
                                    <p:animEffect filter="fade" transition="in">
                                      <p:cBhvr>
                                        <p:cTn dur="500"/>
                                        <p:tgtEl>
                                          <p:spTgt spid="318"/>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309"/>
                                        </p:tgtEl>
                                        <p:attrNameLst>
                                          <p:attrName>style.visibility</p:attrName>
                                        </p:attrNameLst>
                                      </p:cBhvr>
                                      <p:to>
                                        <p:strVal val="visible"/>
                                      </p:to>
                                    </p:set>
                                    <p:animEffect filter="fade" transition="in">
                                      <p:cBhvr>
                                        <p:cTn dur="500"/>
                                        <p:tgtEl>
                                          <p:spTgt spid="309"/>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315"/>
                                        </p:tgtEl>
                                        <p:attrNameLst>
                                          <p:attrName>style.visibility</p:attrName>
                                        </p:attrNameLst>
                                      </p:cBhvr>
                                      <p:to>
                                        <p:strVal val="visible"/>
                                      </p:to>
                                    </p:set>
                                    <p:animEffect filter="fade" transition="in">
                                      <p:cBhvr>
                                        <p:cTn dur="500"/>
                                        <p:tgtEl>
                                          <p:spTgt spid="315"/>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306"/>
                                        </p:tgtEl>
                                        <p:attrNameLst>
                                          <p:attrName>style.visibility</p:attrName>
                                        </p:attrNameLst>
                                      </p:cBhvr>
                                      <p:to>
                                        <p:strVal val="visible"/>
                                      </p:to>
                                    </p:set>
                                    <p:animEffect filter="fade" transition="in">
                                      <p:cBhvr>
                                        <p:cTn dur="500"/>
                                        <p:tgtEl>
                                          <p:spTgt spid="306"/>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312"/>
                                        </p:tgtEl>
                                        <p:attrNameLst>
                                          <p:attrName>style.visibility</p:attrName>
                                        </p:attrNameLst>
                                      </p:cBhvr>
                                      <p:to>
                                        <p:strVal val="visible"/>
                                      </p:to>
                                    </p:set>
                                    <p:animEffect filter="fade" transition="in">
                                      <p:cBhvr>
                                        <p:cTn dur="500"/>
                                        <p:tgtEl>
                                          <p:spTgt spid="312"/>
                                        </p:tgtEl>
                                      </p:cBhvr>
                                    </p:animEffect>
                                  </p:childTnLst>
                                </p:cTn>
                              </p:par>
                            </p:childTnLst>
                          </p:cTn>
                        </p:par>
                        <p:par>
                          <p:cTn fill="hold">
                            <p:stCondLst>
                              <p:cond delay="2500"/>
                            </p:stCondLst>
                            <p:childTnLst>
                              <p:par>
                                <p:cTn fill="hold" nodeType="afterEffect" presetClass="entr" presetID="10" presetSubtype="0">
                                  <p:stCondLst>
                                    <p:cond delay="0"/>
                                  </p:stCondLst>
                                  <p:childTnLst>
                                    <p:set>
                                      <p:cBhvr>
                                        <p:cTn dur="1" fill="hold">
                                          <p:stCondLst>
                                            <p:cond delay="0"/>
                                          </p:stCondLst>
                                        </p:cTn>
                                        <p:tgtEl>
                                          <p:spTgt spid="321"/>
                                        </p:tgtEl>
                                        <p:attrNameLst>
                                          <p:attrName>style.visibility</p:attrName>
                                        </p:attrNameLst>
                                      </p:cBhvr>
                                      <p:to>
                                        <p:strVal val="visible"/>
                                      </p:to>
                                    </p:set>
                                    <p:animEffect filter="fade" transition="in">
                                      <p:cBhvr>
                                        <p:cTn dur="1000"/>
                                        <p:tgtEl>
                                          <p:spTgt spid="321"/>
                                        </p:tgtEl>
                                      </p:cBhvr>
                                    </p:animEffect>
                                  </p:childTnLst>
                                </p:cTn>
                              </p:par>
                            </p:childTnLst>
                          </p:cTn>
                        </p:par>
                        <p:par>
                          <p:cTn fill="hold">
                            <p:stCondLst>
                              <p:cond delay="3500"/>
                            </p:stCondLst>
                            <p:childTnLst>
                              <p:par>
                                <p:cTn fill="hold" nodeType="afterEffect" presetClass="entr" presetID="10" presetSubtype="0">
                                  <p:stCondLst>
                                    <p:cond delay="0"/>
                                  </p:stCondLst>
                                  <p:childTnLst>
                                    <p:set>
                                      <p:cBhvr>
                                        <p:cTn dur="1" fill="hold">
                                          <p:stCondLst>
                                            <p:cond delay="0"/>
                                          </p:stCondLst>
                                        </p:cTn>
                                        <p:tgtEl>
                                          <p:spTgt spid="322"/>
                                        </p:tgtEl>
                                        <p:attrNameLst>
                                          <p:attrName>style.visibility</p:attrName>
                                        </p:attrNameLst>
                                      </p:cBhvr>
                                      <p:to>
                                        <p:strVal val="visible"/>
                                      </p:to>
                                    </p:set>
                                    <p:animEffect filter="fade" transition="in">
                                      <p:cBhvr>
                                        <p:cTn dur="1000"/>
                                        <p:tgtEl>
                                          <p:spTgt spid="322"/>
                                        </p:tgtEl>
                                      </p:cBhvr>
                                    </p:animEffect>
                                  </p:childTnLst>
                                </p:cTn>
                              </p:par>
                            </p:childTnLst>
                          </p:cTn>
                        </p:par>
                        <p:par>
                          <p:cTn fill="hold">
                            <p:stCondLst>
                              <p:cond delay="4500"/>
                            </p:stCondLst>
                            <p:childTnLst>
                              <p:par>
                                <p:cTn fill="hold" nodeType="afterEffect" presetClass="entr" presetID="10" presetSubtype="0">
                                  <p:stCondLst>
                                    <p:cond delay="0"/>
                                  </p:stCondLst>
                                  <p:childTnLst>
                                    <p:set>
                                      <p:cBhvr>
                                        <p:cTn dur="1" fill="hold">
                                          <p:stCondLst>
                                            <p:cond delay="0"/>
                                          </p:stCondLst>
                                        </p:cTn>
                                        <p:tgtEl>
                                          <p:spTgt spid="323"/>
                                        </p:tgtEl>
                                        <p:attrNameLst>
                                          <p:attrName>style.visibility</p:attrName>
                                        </p:attrNameLst>
                                      </p:cBhvr>
                                      <p:to>
                                        <p:strVal val="visible"/>
                                      </p:to>
                                    </p:set>
                                    <p:animEffect filter="fade" transition="in">
                                      <p:cBhvr>
                                        <p:cTn dur="1000"/>
                                        <p:tgtEl>
                                          <p:spTgt spid="323"/>
                                        </p:tgtEl>
                                      </p:cBhvr>
                                    </p:animEffect>
                                  </p:childTnLst>
                                </p:cTn>
                              </p:par>
                            </p:childTnLst>
                          </p:cTn>
                        </p:par>
                        <p:par>
                          <p:cTn fill="hold">
                            <p:stCondLst>
                              <p:cond delay="5500"/>
                            </p:stCondLst>
                            <p:childTnLst>
                              <p:par>
                                <p:cTn fill="hold" nodeType="afterEffect" presetClass="entr" presetID="10" presetSubtype="0">
                                  <p:stCondLst>
                                    <p:cond delay="0"/>
                                  </p:stCondLst>
                                  <p:childTnLst>
                                    <p:set>
                                      <p:cBhvr>
                                        <p:cTn dur="1" fill="hold">
                                          <p:stCondLst>
                                            <p:cond delay="0"/>
                                          </p:stCondLst>
                                        </p:cTn>
                                        <p:tgtEl>
                                          <p:spTgt spid="324"/>
                                        </p:tgtEl>
                                        <p:attrNameLst>
                                          <p:attrName>style.visibility</p:attrName>
                                        </p:attrNameLst>
                                      </p:cBhvr>
                                      <p:to>
                                        <p:strVal val="visible"/>
                                      </p:to>
                                    </p:set>
                                    <p:animEffect filter="fade" transition="in">
                                      <p:cBhvr>
                                        <p:cTn dur="1000"/>
                                        <p:tgtEl>
                                          <p:spTgt spid="324"/>
                                        </p:tgtEl>
                                      </p:cBhvr>
                                    </p:animEffect>
                                  </p:childTnLst>
                                </p:cTn>
                              </p:par>
                            </p:childTnLst>
                          </p:cTn>
                        </p:par>
                        <p:par>
                          <p:cTn fill="hold">
                            <p:stCondLst>
                              <p:cond delay="6500"/>
                            </p:stCondLst>
                            <p:childTnLst>
                              <p:par>
                                <p:cTn fill="hold" nodeType="afterEffect" presetClass="entr" presetID="10" presetSubtype="0">
                                  <p:stCondLst>
                                    <p:cond delay="0"/>
                                  </p:stCondLst>
                                  <p:childTnLst>
                                    <p:set>
                                      <p:cBhvr>
                                        <p:cTn dur="1" fill="hold">
                                          <p:stCondLst>
                                            <p:cond delay="0"/>
                                          </p:stCondLst>
                                        </p:cTn>
                                        <p:tgtEl>
                                          <p:spTgt spid="325"/>
                                        </p:tgtEl>
                                        <p:attrNameLst>
                                          <p:attrName>style.visibility</p:attrName>
                                        </p:attrNameLst>
                                      </p:cBhvr>
                                      <p:to>
                                        <p:strVal val="visible"/>
                                      </p:to>
                                    </p:set>
                                    <p:animEffect filter="fade" transition="in">
                                      <p:cBhvr>
                                        <p:cTn dur="1000"/>
                                        <p:tgtEl>
                                          <p:spTgt spid="32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2023-04-24T17:29:27Z</dcterms:creat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64BB5B7275304814A8C7F899ECCB1B04</vt:lpwstr>
  </property>
  <property fmtid="{D5CDD505-2E9C-101B-9397-08002B2CF9AE}" pid="3" name="KSOProductBuildVer">
    <vt:lpwstr>1033-4.9.0.7859</vt:lpwstr>
  </property>
</Properties>
</file>